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17"/>
  </p:notesMasterIdLst>
  <p:handoutMasterIdLst>
    <p:handoutMasterId r:id="rId18"/>
  </p:handoutMasterIdLst>
  <p:sldIdLst>
    <p:sldId id="256" r:id="rId2"/>
    <p:sldId id="257" r:id="rId3"/>
    <p:sldId id="335" r:id="rId4"/>
    <p:sldId id="336" r:id="rId5"/>
    <p:sldId id="337" r:id="rId6"/>
    <p:sldId id="338" r:id="rId7"/>
    <p:sldId id="339" r:id="rId8"/>
    <p:sldId id="340" r:id="rId9"/>
    <p:sldId id="341" r:id="rId10"/>
    <p:sldId id="342" r:id="rId11"/>
    <p:sldId id="318" r:id="rId12"/>
    <p:sldId id="333" r:id="rId13"/>
    <p:sldId id="323" r:id="rId14"/>
    <p:sldId id="331" r:id="rId15"/>
    <p:sldId id="330" r:id="rId16"/>
  </p:sldIdLst>
  <p:sldSz cx="12192000" cy="6858000"/>
  <p:notesSz cx="6858000" cy="9144000"/>
  <p:embeddedFontLst>
    <p:embeddedFont>
      <p:font typeface="Arvo" panose="020B0604020202020204" charset="0"/>
      <p:regular r:id="rId19"/>
      <p:bold r:id="rId20"/>
      <p:italic r:id="rId21"/>
      <p:boldItalic r:id="rId22"/>
    </p:embeddedFont>
    <p:embeddedFont>
      <p:font typeface="Ubuntu" panose="020B0604020202020204" charset="0"/>
      <p:regular r:id="rId23"/>
      <p:bold r:id="rId24"/>
      <p:italic r:id="rId25"/>
      <p:boldItalic r:id="rId26"/>
    </p:embeddedFont>
    <p:embeddedFont>
      <p:font typeface="Ubuntu Light" panose="020B0604020202020204" charset="0"/>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userDrawn="1">
          <p15:clr>
            <a:srgbClr val="A4A3A4"/>
          </p15:clr>
        </p15:guide>
        <p15:guide id="2" orient="horz" pos="4071" userDrawn="1">
          <p15:clr>
            <a:srgbClr val="A4A3A4"/>
          </p15:clr>
        </p15:guide>
        <p15:guide id="3" orient="horz" pos="3828"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0773"/>
    <a:srgbClr val="DFC1F1"/>
    <a:srgbClr val="E1C0E2"/>
    <a:srgbClr val="B664B8"/>
    <a:srgbClr val="5D2877"/>
    <a:srgbClr val="E8501F"/>
    <a:srgbClr val="0A406A"/>
    <a:srgbClr val="99949B"/>
    <a:srgbClr val="434343"/>
    <a:srgbClr val="872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08DABA-CFC3-4D88-AEC1-9BE6EAE3E30A}">
  <a:tblStyle styleId="{7908DABA-CFC3-4D88-AEC1-9BE6EAE3E30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816" autoAdjust="0"/>
  </p:normalViewPr>
  <p:slideViewPr>
    <p:cSldViewPr snapToGrid="0">
      <p:cViewPr varScale="1">
        <p:scale>
          <a:sx n="120" d="100"/>
          <a:sy n="120" d="100"/>
        </p:scale>
        <p:origin x="198" y="108"/>
      </p:cViewPr>
      <p:guideLst>
        <p:guide orient="horz"/>
        <p:guide orient="horz" pos="4071"/>
        <p:guide orient="horz" pos="3828"/>
        <p:guide pos="3840"/>
      </p:guideLst>
    </p:cSldViewPr>
  </p:slideViewPr>
  <p:notesTextViewPr>
    <p:cViewPr>
      <p:scale>
        <a:sx n="1" d="1"/>
        <a:sy n="1" d="1"/>
      </p:scale>
      <p:origin x="0" y="0"/>
    </p:cViewPr>
  </p:notesTextViewPr>
  <p:notesViewPr>
    <p:cSldViewPr snapToGrid="0">
      <p:cViewPr varScale="1">
        <p:scale>
          <a:sx n="61" d="100"/>
          <a:sy n="61" d="100"/>
        </p:scale>
        <p:origin x="213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ADD1EE-917C-4456-8922-BA1E498C8A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C89D065-C8C4-4CBC-BBD6-603F630B3F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5BF7F1-C6F4-4249-AC14-9E8E561C038A}" type="datetimeFigureOut">
              <a:rPr lang="en-US" smtClean="0"/>
              <a:t>6/1/2020</a:t>
            </a:fld>
            <a:endParaRPr lang="en-US" dirty="0"/>
          </a:p>
        </p:txBody>
      </p:sp>
      <p:sp>
        <p:nvSpPr>
          <p:cNvPr id="4" name="Footer Placeholder 3">
            <a:extLst>
              <a:ext uri="{FF2B5EF4-FFF2-40B4-BE49-F238E27FC236}">
                <a16:creationId xmlns:a16="http://schemas.microsoft.com/office/drawing/2014/main" id="{DAD89908-03A5-4997-8EE3-8280D7E78F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082434F-BE23-42C6-841F-6B8B3EEB7D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06D82A-1BD7-4466-A15B-84119A550FCE}" type="slidenum">
              <a:rPr lang="en-US" smtClean="0"/>
              <a:t>‹#›</a:t>
            </a:fld>
            <a:endParaRPr lang="en-US" dirty="0"/>
          </a:p>
        </p:txBody>
      </p:sp>
    </p:spTree>
    <p:extLst>
      <p:ext uri="{BB962C8B-B14F-4D97-AF65-F5344CB8AC3E}">
        <p14:creationId xmlns:p14="http://schemas.microsoft.com/office/powerpoint/2010/main" val="866551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56495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42eb61d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42eb61d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333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85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968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231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296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121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224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960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8525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42eb61d9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656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Content" userDrawn="1">
  <p:cSld name="SECTION_HEADER">
    <p:bg>
      <p:bgPr>
        <a:solidFill>
          <a:srgbClr val="FFFFFF"/>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612547" y="253267"/>
            <a:ext cx="7081600" cy="1486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5333">
                <a:solidFill>
                  <a:srgbClr val="FFFFFF"/>
                </a:solidFill>
              </a:defRPr>
            </a:lvl2pPr>
            <a:lvl3pPr lvl="2" rtl="0">
              <a:spcBef>
                <a:spcPts val="0"/>
              </a:spcBef>
              <a:spcAft>
                <a:spcPts val="0"/>
              </a:spcAft>
              <a:buClr>
                <a:srgbClr val="FFFFFF"/>
              </a:buClr>
              <a:buSzPts val="4000"/>
              <a:buNone/>
              <a:defRPr sz="5333">
                <a:solidFill>
                  <a:srgbClr val="FFFFFF"/>
                </a:solidFill>
              </a:defRPr>
            </a:lvl3pPr>
            <a:lvl4pPr lvl="3" rtl="0">
              <a:spcBef>
                <a:spcPts val="0"/>
              </a:spcBef>
              <a:spcAft>
                <a:spcPts val="0"/>
              </a:spcAft>
              <a:buClr>
                <a:srgbClr val="FFFFFF"/>
              </a:buClr>
              <a:buSzPts val="4000"/>
              <a:buNone/>
              <a:defRPr sz="5333">
                <a:solidFill>
                  <a:srgbClr val="FFFFFF"/>
                </a:solidFill>
              </a:defRPr>
            </a:lvl4pPr>
            <a:lvl5pPr lvl="4" rtl="0">
              <a:spcBef>
                <a:spcPts val="0"/>
              </a:spcBef>
              <a:spcAft>
                <a:spcPts val="0"/>
              </a:spcAft>
              <a:buClr>
                <a:srgbClr val="FFFFFF"/>
              </a:buClr>
              <a:buSzPts val="4000"/>
              <a:buNone/>
              <a:defRPr sz="5333">
                <a:solidFill>
                  <a:srgbClr val="FFFFFF"/>
                </a:solidFill>
              </a:defRPr>
            </a:lvl5pPr>
            <a:lvl6pPr lvl="5" rtl="0">
              <a:spcBef>
                <a:spcPts val="0"/>
              </a:spcBef>
              <a:spcAft>
                <a:spcPts val="0"/>
              </a:spcAft>
              <a:buClr>
                <a:srgbClr val="FFFFFF"/>
              </a:buClr>
              <a:buSzPts val="4000"/>
              <a:buNone/>
              <a:defRPr sz="5333">
                <a:solidFill>
                  <a:srgbClr val="FFFFFF"/>
                </a:solidFill>
              </a:defRPr>
            </a:lvl6pPr>
            <a:lvl7pPr lvl="6" rtl="0">
              <a:spcBef>
                <a:spcPts val="0"/>
              </a:spcBef>
              <a:spcAft>
                <a:spcPts val="0"/>
              </a:spcAft>
              <a:buClr>
                <a:srgbClr val="FFFFFF"/>
              </a:buClr>
              <a:buSzPts val="4000"/>
              <a:buNone/>
              <a:defRPr sz="5333">
                <a:solidFill>
                  <a:srgbClr val="FFFFFF"/>
                </a:solidFill>
              </a:defRPr>
            </a:lvl7pPr>
            <a:lvl8pPr lvl="7" rtl="0">
              <a:spcBef>
                <a:spcPts val="0"/>
              </a:spcBef>
              <a:spcAft>
                <a:spcPts val="0"/>
              </a:spcAft>
              <a:buClr>
                <a:srgbClr val="FFFFFF"/>
              </a:buClr>
              <a:buSzPts val="4000"/>
              <a:buNone/>
              <a:defRPr sz="5333">
                <a:solidFill>
                  <a:srgbClr val="FFFFFF"/>
                </a:solidFill>
              </a:defRPr>
            </a:lvl8pPr>
            <a:lvl9pPr lvl="8" rtl="0">
              <a:spcBef>
                <a:spcPts val="0"/>
              </a:spcBef>
              <a:spcAft>
                <a:spcPts val="0"/>
              </a:spcAft>
              <a:buClr>
                <a:srgbClr val="FFFFFF"/>
              </a:buClr>
              <a:buSzPts val="4000"/>
              <a:buNone/>
              <a:defRPr sz="5333">
                <a:solidFill>
                  <a:srgbClr val="FFFFFF"/>
                </a:solidFill>
              </a:defRPr>
            </a:lvl9pPr>
          </a:lstStyle>
          <a:p>
            <a:endParaRPr/>
          </a:p>
        </p:txBody>
      </p:sp>
      <p:sp>
        <p:nvSpPr>
          <p:cNvPr id="14" name="Google Shape;14;p3"/>
          <p:cNvSpPr txBox="1">
            <a:spLocks noGrp="1"/>
          </p:cNvSpPr>
          <p:nvPr>
            <p:ph type="subTitle" idx="1"/>
          </p:nvPr>
        </p:nvSpPr>
        <p:spPr>
          <a:xfrm>
            <a:off x="6261632" y="2279256"/>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6" name="Google Shape;16;p3"/>
          <p:cNvSpPr/>
          <p:nvPr/>
        </p:nvSpPr>
        <p:spPr>
          <a:xfrm>
            <a:off x="4444180" y="572467"/>
            <a:ext cx="3696000"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solidFill>
                <a:srgbClr val="434343"/>
              </a:solidFill>
            </a:endParaRPr>
          </a:p>
        </p:txBody>
      </p:sp>
      <p:sp>
        <p:nvSpPr>
          <p:cNvPr id="17" name="Google Shape;17;p3"/>
          <p:cNvSpPr txBox="1">
            <a:spLocks noGrp="1"/>
          </p:cNvSpPr>
          <p:nvPr>
            <p:ph type="title" idx="2"/>
          </p:nvPr>
        </p:nvSpPr>
        <p:spPr>
          <a:xfrm>
            <a:off x="6261633" y="1598384"/>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18" name="Google Shape;18;p3"/>
          <p:cNvSpPr txBox="1">
            <a:spLocks noGrp="1"/>
          </p:cNvSpPr>
          <p:nvPr>
            <p:ph type="subTitle" idx="3"/>
          </p:nvPr>
        </p:nvSpPr>
        <p:spPr>
          <a:xfrm>
            <a:off x="6261632" y="3782229"/>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19" name="Google Shape;19;p3"/>
          <p:cNvSpPr txBox="1">
            <a:spLocks noGrp="1"/>
          </p:cNvSpPr>
          <p:nvPr>
            <p:ph type="title" idx="4"/>
          </p:nvPr>
        </p:nvSpPr>
        <p:spPr>
          <a:xfrm>
            <a:off x="6261633" y="3101351"/>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0" name="Google Shape;20;p3"/>
          <p:cNvSpPr txBox="1">
            <a:spLocks noGrp="1"/>
          </p:cNvSpPr>
          <p:nvPr>
            <p:ph type="subTitle" idx="5"/>
          </p:nvPr>
        </p:nvSpPr>
        <p:spPr>
          <a:xfrm>
            <a:off x="6261632" y="5289987"/>
            <a:ext cx="4489600" cy="77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
        <p:nvSpPr>
          <p:cNvPr id="21" name="Google Shape;21;p3"/>
          <p:cNvSpPr txBox="1">
            <a:spLocks noGrp="1"/>
          </p:cNvSpPr>
          <p:nvPr>
            <p:ph type="title" idx="6"/>
          </p:nvPr>
        </p:nvSpPr>
        <p:spPr>
          <a:xfrm>
            <a:off x="6261633" y="4604339"/>
            <a:ext cx="7081600" cy="91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400"/>
            </a:lvl1pPr>
            <a:lvl2pPr lvl="1" rtl="0">
              <a:lnSpc>
                <a:spcPct val="100000"/>
              </a:lnSpc>
              <a:spcBef>
                <a:spcPts val="0"/>
              </a:spcBef>
              <a:spcAft>
                <a:spcPts val="0"/>
              </a:spcAft>
              <a:buClr>
                <a:srgbClr val="FFFFFF"/>
              </a:buClr>
              <a:buSzPts val="1800"/>
              <a:buNone/>
              <a:defRPr sz="2400">
                <a:solidFill>
                  <a:srgbClr val="FFFFFF"/>
                </a:solidFill>
              </a:defRPr>
            </a:lvl2pPr>
            <a:lvl3pPr lvl="2" rtl="0">
              <a:lnSpc>
                <a:spcPct val="100000"/>
              </a:lnSpc>
              <a:spcBef>
                <a:spcPts val="0"/>
              </a:spcBef>
              <a:spcAft>
                <a:spcPts val="0"/>
              </a:spcAft>
              <a:buClr>
                <a:srgbClr val="FFFFFF"/>
              </a:buClr>
              <a:buSzPts val="1800"/>
              <a:buNone/>
              <a:defRPr sz="2400">
                <a:solidFill>
                  <a:srgbClr val="FFFFFF"/>
                </a:solidFill>
              </a:defRPr>
            </a:lvl3pPr>
            <a:lvl4pPr lvl="3" rtl="0">
              <a:lnSpc>
                <a:spcPct val="100000"/>
              </a:lnSpc>
              <a:spcBef>
                <a:spcPts val="0"/>
              </a:spcBef>
              <a:spcAft>
                <a:spcPts val="0"/>
              </a:spcAft>
              <a:buClr>
                <a:srgbClr val="FFFFFF"/>
              </a:buClr>
              <a:buSzPts val="1800"/>
              <a:buNone/>
              <a:defRPr sz="2400">
                <a:solidFill>
                  <a:srgbClr val="FFFFFF"/>
                </a:solidFill>
              </a:defRPr>
            </a:lvl4pPr>
            <a:lvl5pPr lvl="4" rtl="0">
              <a:lnSpc>
                <a:spcPct val="100000"/>
              </a:lnSpc>
              <a:spcBef>
                <a:spcPts val="0"/>
              </a:spcBef>
              <a:spcAft>
                <a:spcPts val="0"/>
              </a:spcAft>
              <a:buClr>
                <a:srgbClr val="FFFFFF"/>
              </a:buClr>
              <a:buSzPts val="1800"/>
              <a:buNone/>
              <a:defRPr sz="2400">
                <a:solidFill>
                  <a:srgbClr val="FFFFFF"/>
                </a:solidFill>
              </a:defRPr>
            </a:lvl5pPr>
            <a:lvl6pPr lvl="5" rtl="0">
              <a:lnSpc>
                <a:spcPct val="100000"/>
              </a:lnSpc>
              <a:spcBef>
                <a:spcPts val="0"/>
              </a:spcBef>
              <a:spcAft>
                <a:spcPts val="0"/>
              </a:spcAft>
              <a:buClr>
                <a:srgbClr val="FFFFFF"/>
              </a:buClr>
              <a:buSzPts val="1800"/>
              <a:buNone/>
              <a:defRPr sz="2400">
                <a:solidFill>
                  <a:srgbClr val="FFFFFF"/>
                </a:solidFill>
              </a:defRPr>
            </a:lvl6pPr>
            <a:lvl7pPr lvl="6" rtl="0">
              <a:lnSpc>
                <a:spcPct val="100000"/>
              </a:lnSpc>
              <a:spcBef>
                <a:spcPts val="0"/>
              </a:spcBef>
              <a:spcAft>
                <a:spcPts val="0"/>
              </a:spcAft>
              <a:buClr>
                <a:srgbClr val="FFFFFF"/>
              </a:buClr>
              <a:buSzPts val="1800"/>
              <a:buNone/>
              <a:defRPr sz="2400">
                <a:solidFill>
                  <a:srgbClr val="FFFFFF"/>
                </a:solidFill>
              </a:defRPr>
            </a:lvl7pPr>
            <a:lvl8pPr lvl="7" rtl="0">
              <a:lnSpc>
                <a:spcPct val="100000"/>
              </a:lnSpc>
              <a:spcBef>
                <a:spcPts val="0"/>
              </a:spcBef>
              <a:spcAft>
                <a:spcPts val="0"/>
              </a:spcAft>
              <a:buClr>
                <a:srgbClr val="FFFFFF"/>
              </a:buClr>
              <a:buSzPts val="1800"/>
              <a:buNone/>
              <a:defRPr sz="2400">
                <a:solidFill>
                  <a:srgbClr val="FFFFFF"/>
                </a:solidFill>
              </a:defRPr>
            </a:lvl8pPr>
            <a:lvl9pPr lvl="8" rtl="0">
              <a:lnSpc>
                <a:spcPct val="100000"/>
              </a:lnSpc>
              <a:spcBef>
                <a:spcPts val="0"/>
              </a:spcBef>
              <a:spcAft>
                <a:spcPts val="0"/>
              </a:spcAft>
              <a:buClr>
                <a:srgbClr val="FFFFFF"/>
              </a:buClr>
              <a:buSzPts val="1800"/>
              <a:buNone/>
              <a:defRPr sz="2400">
                <a:solidFill>
                  <a:srgbClr val="FFFFFF"/>
                </a:solidFill>
              </a:defRPr>
            </a:lvl9pPr>
          </a:lstStyle>
          <a:p>
            <a:endParaRPr/>
          </a:p>
        </p:txBody>
      </p:sp>
      <p:sp>
        <p:nvSpPr>
          <p:cNvPr id="22" name="Google Shape;22;p3"/>
          <p:cNvSpPr/>
          <p:nvPr/>
        </p:nvSpPr>
        <p:spPr>
          <a:xfrm>
            <a:off x="0" y="0"/>
            <a:ext cx="3807600" cy="685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amp; some text slide 2">
  <p:cSld name="BIG_NUMBER_2">
    <p:bg>
      <p:bgPr>
        <a:solidFill>
          <a:srgbClr val="FFFFFF"/>
        </a:solidFill>
        <a:effectLst/>
      </p:bgPr>
    </p:bg>
    <p:spTree>
      <p:nvGrpSpPr>
        <p:cNvPr id="1" name="Shape 122"/>
        <p:cNvGrpSpPr/>
        <p:nvPr/>
      </p:nvGrpSpPr>
      <p:grpSpPr>
        <a:xfrm>
          <a:off x="0" y="0"/>
          <a:ext cx="0" cy="0"/>
          <a:chOff x="0" y="0"/>
          <a:chExt cx="0" cy="0"/>
        </a:xfrm>
      </p:grpSpPr>
      <p:sp>
        <p:nvSpPr>
          <p:cNvPr id="123" name="Google Shape;123;p16"/>
          <p:cNvSpPr/>
          <p:nvPr/>
        </p:nvSpPr>
        <p:spPr>
          <a:xfrm>
            <a:off x="542600" y="4696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p>
        </p:txBody>
      </p:sp>
      <p:sp>
        <p:nvSpPr>
          <p:cNvPr id="124" name="Google Shape;124;p16"/>
          <p:cNvSpPr txBox="1">
            <a:spLocks noGrp="1"/>
          </p:cNvSpPr>
          <p:nvPr>
            <p:ph type="title" hasCustomPrompt="1"/>
          </p:nvPr>
        </p:nvSpPr>
        <p:spPr>
          <a:xfrm>
            <a:off x="990600" y="1650800"/>
            <a:ext cx="10306000" cy="26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5" name="Google Shape;125;p16"/>
          <p:cNvSpPr txBox="1">
            <a:spLocks noGrp="1"/>
          </p:cNvSpPr>
          <p:nvPr>
            <p:ph type="sldNum" idx="12"/>
          </p:nvPr>
        </p:nvSpPr>
        <p:spPr>
          <a:xfrm>
            <a:off x="11398211" y="6217623"/>
            <a:ext cx="731600" cy="524800"/>
          </a:xfrm>
          <a:prstGeom prst="rect">
            <a:avLst/>
          </a:prstGeom>
        </p:spPr>
        <p:txBody>
          <a:bodyPr spcFirstLastPara="1" wrap="square" lIns="91425" tIns="91425" rIns="91425" bIns="91425" anchor="ctr" anchorCtr="0">
            <a:noAutofit/>
          </a:bodyPr>
          <a:lstStyle>
            <a:lvl1pPr lvl="0" rtl="0">
              <a:buNone/>
              <a:defRPr sz="1600">
                <a:solidFill>
                  <a:schemeClr val="lt2"/>
                </a:solidFill>
                <a:latin typeface="Arvo"/>
                <a:ea typeface="Arvo"/>
                <a:cs typeface="Arvo"/>
                <a:sym typeface="Arvo"/>
              </a:defRPr>
            </a:lvl1pPr>
            <a:lvl2pPr lvl="1" rtl="0">
              <a:buNone/>
              <a:defRPr sz="1600">
                <a:solidFill>
                  <a:schemeClr val="lt2"/>
                </a:solidFill>
                <a:latin typeface="Arvo"/>
                <a:ea typeface="Arvo"/>
                <a:cs typeface="Arvo"/>
                <a:sym typeface="Arvo"/>
              </a:defRPr>
            </a:lvl2pPr>
            <a:lvl3pPr lvl="2" rtl="0">
              <a:buNone/>
              <a:defRPr sz="1600">
                <a:solidFill>
                  <a:schemeClr val="lt2"/>
                </a:solidFill>
                <a:latin typeface="Arvo"/>
                <a:ea typeface="Arvo"/>
                <a:cs typeface="Arvo"/>
                <a:sym typeface="Arvo"/>
              </a:defRPr>
            </a:lvl3pPr>
            <a:lvl4pPr lvl="3" rtl="0">
              <a:buNone/>
              <a:defRPr sz="1600">
                <a:solidFill>
                  <a:schemeClr val="lt2"/>
                </a:solidFill>
                <a:latin typeface="Arvo"/>
                <a:ea typeface="Arvo"/>
                <a:cs typeface="Arvo"/>
                <a:sym typeface="Arvo"/>
              </a:defRPr>
            </a:lvl4pPr>
            <a:lvl5pPr lvl="4" rtl="0">
              <a:buNone/>
              <a:defRPr sz="1600">
                <a:solidFill>
                  <a:schemeClr val="lt2"/>
                </a:solidFill>
                <a:latin typeface="Arvo"/>
                <a:ea typeface="Arvo"/>
                <a:cs typeface="Arvo"/>
                <a:sym typeface="Arvo"/>
              </a:defRPr>
            </a:lvl5pPr>
            <a:lvl6pPr lvl="5" rtl="0">
              <a:buNone/>
              <a:defRPr sz="1600">
                <a:solidFill>
                  <a:schemeClr val="lt2"/>
                </a:solidFill>
                <a:latin typeface="Arvo"/>
                <a:ea typeface="Arvo"/>
                <a:cs typeface="Arvo"/>
                <a:sym typeface="Arvo"/>
              </a:defRPr>
            </a:lvl6pPr>
            <a:lvl7pPr lvl="6" rtl="0">
              <a:buNone/>
              <a:defRPr sz="1600">
                <a:solidFill>
                  <a:schemeClr val="lt2"/>
                </a:solidFill>
                <a:latin typeface="Arvo"/>
                <a:ea typeface="Arvo"/>
                <a:cs typeface="Arvo"/>
                <a:sym typeface="Arvo"/>
              </a:defRPr>
            </a:lvl7pPr>
            <a:lvl8pPr lvl="7" rtl="0">
              <a:buNone/>
              <a:defRPr sz="1600">
                <a:solidFill>
                  <a:schemeClr val="lt2"/>
                </a:solidFill>
                <a:latin typeface="Arvo"/>
                <a:ea typeface="Arvo"/>
                <a:cs typeface="Arvo"/>
                <a:sym typeface="Arvo"/>
              </a:defRPr>
            </a:lvl8pPr>
            <a:lvl9pPr lvl="8" rtl="0">
              <a:buNone/>
              <a:defRPr sz="1600">
                <a:solidFill>
                  <a:schemeClr val="lt2"/>
                </a:solidFill>
                <a:latin typeface="Arvo"/>
                <a:ea typeface="Arvo"/>
                <a:cs typeface="Arvo"/>
                <a:sym typeface="Arvo"/>
              </a:defRPr>
            </a:lvl9pPr>
          </a:lstStyle>
          <a:p>
            <a:fld id="{00000000-1234-1234-1234-123412341234}" type="slidenum">
              <a:rPr lang="es" smtClean="0"/>
              <a:pPr/>
              <a:t>‹#›</a:t>
            </a:fld>
            <a:endParaRPr lang="es"/>
          </a:p>
        </p:txBody>
      </p:sp>
      <p:sp>
        <p:nvSpPr>
          <p:cNvPr id="126" name="Google Shape;126;p16"/>
          <p:cNvSpPr txBox="1">
            <a:spLocks noGrp="1"/>
          </p:cNvSpPr>
          <p:nvPr>
            <p:ph type="subTitle" idx="1"/>
          </p:nvPr>
        </p:nvSpPr>
        <p:spPr>
          <a:xfrm>
            <a:off x="3244400" y="4020433"/>
            <a:ext cx="5703200" cy="8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6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867">
                <a:solidFill>
                  <a:srgbClr val="FFFFFF"/>
                </a:solidFill>
              </a:defRPr>
            </a:lvl3pPr>
            <a:lvl4pPr lvl="3" algn="ctr" rtl="0">
              <a:lnSpc>
                <a:spcPct val="100000"/>
              </a:lnSpc>
              <a:spcBef>
                <a:spcPts val="0"/>
              </a:spcBef>
              <a:spcAft>
                <a:spcPts val="0"/>
              </a:spcAft>
              <a:buClr>
                <a:srgbClr val="FFFFFF"/>
              </a:buClr>
              <a:buSzPts val="1400"/>
              <a:buNone/>
              <a:defRPr sz="1867">
                <a:solidFill>
                  <a:srgbClr val="FFFFFF"/>
                </a:solidFill>
              </a:defRPr>
            </a:lvl4pPr>
            <a:lvl5pPr lvl="4" algn="ctr" rtl="0">
              <a:lnSpc>
                <a:spcPct val="100000"/>
              </a:lnSpc>
              <a:spcBef>
                <a:spcPts val="0"/>
              </a:spcBef>
              <a:spcAft>
                <a:spcPts val="0"/>
              </a:spcAft>
              <a:buClr>
                <a:srgbClr val="FFFFFF"/>
              </a:buClr>
              <a:buSzPts val="1400"/>
              <a:buNone/>
              <a:defRPr sz="1867">
                <a:solidFill>
                  <a:srgbClr val="FFFFFF"/>
                </a:solidFill>
              </a:defRPr>
            </a:lvl5pPr>
            <a:lvl6pPr lvl="5" algn="ctr" rtl="0">
              <a:lnSpc>
                <a:spcPct val="100000"/>
              </a:lnSpc>
              <a:spcBef>
                <a:spcPts val="0"/>
              </a:spcBef>
              <a:spcAft>
                <a:spcPts val="0"/>
              </a:spcAft>
              <a:buClr>
                <a:srgbClr val="FFFFFF"/>
              </a:buClr>
              <a:buSzPts val="1400"/>
              <a:buNone/>
              <a:defRPr sz="1867">
                <a:solidFill>
                  <a:srgbClr val="FFFFFF"/>
                </a:solidFill>
              </a:defRPr>
            </a:lvl6pPr>
            <a:lvl7pPr lvl="6" algn="ctr" rtl="0">
              <a:lnSpc>
                <a:spcPct val="100000"/>
              </a:lnSpc>
              <a:spcBef>
                <a:spcPts val="0"/>
              </a:spcBef>
              <a:spcAft>
                <a:spcPts val="0"/>
              </a:spcAft>
              <a:buClr>
                <a:srgbClr val="FFFFFF"/>
              </a:buClr>
              <a:buSzPts val="1400"/>
              <a:buNone/>
              <a:defRPr sz="1867">
                <a:solidFill>
                  <a:srgbClr val="FFFFFF"/>
                </a:solidFill>
              </a:defRPr>
            </a:lvl7pPr>
            <a:lvl8pPr lvl="7" algn="ctr" rtl="0">
              <a:lnSpc>
                <a:spcPct val="100000"/>
              </a:lnSpc>
              <a:spcBef>
                <a:spcPts val="0"/>
              </a:spcBef>
              <a:spcAft>
                <a:spcPts val="0"/>
              </a:spcAft>
              <a:buClr>
                <a:srgbClr val="FFFFFF"/>
              </a:buClr>
              <a:buSzPts val="1400"/>
              <a:buNone/>
              <a:defRPr sz="1867">
                <a:solidFill>
                  <a:srgbClr val="FFFFFF"/>
                </a:solidFill>
              </a:defRPr>
            </a:lvl8pPr>
            <a:lvl9pPr lvl="8" algn="ctr" rtl="0">
              <a:lnSpc>
                <a:spcPct val="100000"/>
              </a:lnSpc>
              <a:spcBef>
                <a:spcPts val="0"/>
              </a:spcBef>
              <a:spcAft>
                <a:spcPts val="0"/>
              </a:spcAft>
              <a:buClr>
                <a:srgbClr val="FFFFFF"/>
              </a:buClr>
              <a:buSzPts val="1400"/>
              <a:buNone/>
              <a:defRPr sz="1867">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FFFFFF"/>
        </a:solidFill>
        <a:effectLst/>
      </p:bgPr>
    </p:bg>
    <p:spTree>
      <p:nvGrpSpPr>
        <p:cNvPr id="1" name="Shape 13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White frame">
  <p:cSld name="BLANK_1_1">
    <p:bg>
      <p:bgPr>
        <a:solidFill>
          <a:srgbClr val="FFFFFF"/>
        </a:solidFill>
        <a:effectLst/>
      </p:bgPr>
    </p:bg>
    <p:spTree>
      <p:nvGrpSpPr>
        <p:cNvPr id="1" name="Shape 137"/>
        <p:cNvGrpSpPr/>
        <p:nvPr/>
      </p:nvGrpSpPr>
      <p:grpSpPr>
        <a:xfrm>
          <a:off x="0" y="0"/>
          <a:ext cx="0" cy="0"/>
          <a:chOff x="0" y="0"/>
          <a:chExt cx="0" cy="0"/>
        </a:xfrm>
      </p:grpSpPr>
      <p:sp>
        <p:nvSpPr>
          <p:cNvPr id="138" name="Google Shape;138;p19"/>
          <p:cNvSpPr/>
          <p:nvPr/>
        </p:nvSpPr>
        <p:spPr>
          <a:xfrm>
            <a:off x="542600" y="555000"/>
            <a:ext cx="11106800" cy="5748000"/>
          </a:xfrm>
          <a:prstGeom prst="rect">
            <a:avLst/>
          </a:prstGeom>
          <a:solidFill>
            <a:srgbClr val="81EC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Ubuntu"/>
              <a:buNone/>
              <a:defRPr sz="2400" b="1">
                <a:solidFill>
                  <a:schemeClr val="dk1"/>
                </a:solidFill>
                <a:latin typeface="Ubuntu"/>
                <a:ea typeface="Ubuntu"/>
                <a:cs typeface="Ubuntu"/>
                <a:sym typeface="Ubuntu"/>
              </a:defRPr>
            </a:lvl1pPr>
            <a:lvl2pPr lvl="1"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2pPr>
            <a:lvl3pPr lvl="2"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3pPr>
            <a:lvl4pPr lvl="3"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4pPr>
            <a:lvl5pPr lvl="4"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5pPr>
            <a:lvl6pPr lvl="5"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6pPr>
            <a:lvl7pPr lvl="6"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7pPr>
            <a:lvl8pPr lvl="7"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8pPr>
            <a:lvl9pPr lvl="8"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Ubuntu Light"/>
              <a:buChar char="●"/>
              <a:defRPr>
                <a:solidFill>
                  <a:schemeClr val="lt2"/>
                </a:solidFill>
                <a:latin typeface="Ubuntu Light"/>
                <a:ea typeface="Ubuntu Light"/>
                <a:cs typeface="Ubuntu Light"/>
                <a:sym typeface="Ubuntu Light"/>
              </a:defRPr>
            </a:lvl1pPr>
            <a:lvl2pPr marL="914400" lvl="1" indent="-317500" rtl="0">
              <a:lnSpc>
                <a:spcPct val="100000"/>
              </a:lnSpc>
              <a:spcBef>
                <a:spcPts val="0"/>
              </a:spcBef>
              <a:spcAft>
                <a:spcPts val="0"/>
              </a:spcAft>
              <a:buClr>
                <a:schemeClr val="lt2"/>
              </a:buClr>
              <a:buSzPts val="1400"/>
              <a:buFont typeface="Ubuntu Light"/>
              <a:buChar char="○"/>
              <a:defRPr>
                <a:solidFill>
                  <a:schemeClr val="lt2"/>
                </a:solidFill>
                <a:latin typeface="Ubuntu Light"/>
                <a:ea typeface="Ubuntu Light"/>
                <a:cs typeface="Ubuntu Light"/>
                <a:sym typeface="Ubuntu Light"/>
              </a:defRPr>
            </a:lvl2pPr>
            <a:lvl3pPr marL="1371600" lvl="2" indent="-311150" rtl="0">
              <a:lnSpc>
                <a:spcPct val="100000"/>
              </a:lnSpc>
              <a:spcBef>
                <a:spcPts val="0"/>
              </a:spcBef>
              <a:spcAft>
                <a:spcPts val="0"/>
              </a:spcAft>
              <a:buClr>
                <a:schemeClr val="lt2"/>
              </a:buClr>
              <a:buSzPts val="1300"/>
              <a:buFont typeface="Ubuntu Light"/>
              <a:buChar char="■"/>
              <a:defRPr sz="1300">
                <a:solidFill>
                  <a:schemeClr val="lt2"/>
                </a:solidFill>
                <a:latin typeface="Ubuntu Light"/>
                <a:ea typeface="Ubuntu Light"/>
                <a:cs typeface="Ubuntu Light"/>
                <a:sym typeface="Ubuntu Light"/>
              </a:defRPr>
            </a:lvl3pPr>
            <a:lvl4pPr marL="1828800" lvl="3" indent="-311150" rtl="0">
              <a:lnSpc>
                <a:spcPct val="100000"/>
              </a:lnSpc>
              <a:spcBef>
                <a:spcPts val="0"/>
              </a:spcBef>
              <a:spcAft>
                <a:spcPts val="0"/>
              </a:spcAft>
              <a:buClr>
                <a:schemeClr val="lt2"/>
              </a:buClr>
              <a:buSzPts val="1300"/>
              <a:buFont typeface="Ubuntu Light"/>
              <a:buChar char="●"/>
              <a:defRPr sz="1300">
                <a:solidFill>
                  <a:schemeClr val="lt2"/>
                </a:solidFill>
                <a:latin typeface="Ubuntu Light"/>
                <a:ea typeface="Ubuntu Light"/>
                <a:cs typeface="Ubuntu Light"/>
                <a:sym typeface="Ubuntu Light"/>
              </a:defRPr>
            </a:lvl4pPr>
            <a:lvl5pPr marL="2286000" lvl="4" indent="-304800" rtl="0">
              <a:lnSpc>
                <a:spcPct val="100000"/>
              </a:lnSpc>
              <a:spcBef>
                <a:spcPts val="0"/>
              </a:spcBef>
              <a:spcAft>
                <a:spcPts val="0"/>
              </a:spcAft>
              <a:buClr>
                <a:schemeClr val="lt2"/>
              </a:buClr>
              <a:buSzPts val="1200"/>
              <a:buFont typeface="Ubuntu Light"/>
              <a:buChar char="○"/>
              <a:defRPr sz="1200">
                <a:solidFill>
                  <a:schemeClr val="lt2"/>
                </a:solidFill>
                <a:latin typeface="Ubuntu Light"/>
                <a:ea typeface="Ubuntu Light"/>
                <a:cs typeface="Ubuntu Light"/>
                <a:sym typeface="Ubuntu Light"/>
              </a:defRPr>
            </a:lvl5pPr>
            <a:lvl6pPr marL="2743200" lvl="5" indent="-304800" rtl="0">
              <a:lnSpc>
                <a:spcPct val="100000"/>
              </a:lnSpc>
              <a:spcBef>
                <a:spcPts val="0"/>
              </a:spcBef>
              <a:spcAft>
                <a:spcPts val="0"/>
              </a:spcAft>
              <a:buClr>
                <a:schemeClr val="lt2"/>
              </a:buClr>
              <a:buSzPts val="1200"/>
              <a:buFont typeface="Ubuntu Light"/>
              <a:buChar char="■"/>
              <a:defRPr sz="1200">
                <a:solidFill>
                  <a:schemeClr val="lt2"/>
                </a:solidFill>
                <a:latin typeface="Ubuntu Light"/>
                <a:ea typeface="Ubuntu Light"/>
                <a:cs typeface="Ubuntu Light"/>
                <a:sym typeface="Ubuntu Light"/>
              </a:defRPr>
            </a:lvl6pPr>
            <a:lvl7pPr marL="3200400" lvl="6" indent="-298450" rtl="0">
              <a:lnSpc>
                <a:spcPct val="100000"/>
              </a:lnSpc>
              <a:spcBef>
                <a:spcPts val="0"/>
              </a:spcBef>
              <a:spcAft>
                <a:spcPts val="0"/>
              </a:spcAft>
              <a:buClr>
                <a:schemeClr val="lt2"/>
              </a:buClr>
              <a:buSzPts val="1100"/>
              <a:buFont typeface="Ubuntu Light"/>
              <a:buChar char="●"/>
              <a:defRPr sz="1100">
                <a:solidFill>
                  <a:schemeClr val="lt2"/>
                </a:solidFill>
                <a:latin typeface="Ubuntu Light"/>
                <a:ea typeface="Ubuntu Light"/>
                <a:cs typeface="Ubuntu Light"/>
                <a:sym typeface="Ubuntu Light"/>
              </a:defRPr>
            </a:lvl7pPr>
            <a:lvl8pPr marL="3657600" lvl="7" indent="-298450" rtl="0">
              <a:lnSpc>
                <a:spcPct val="100000"/>
              </a:lnSpc>
              <a:spcBef>
                <a:spcPts val="0"/>
              </a:spcBef>
              <a:spcAft>
                <a:spcPts val="0"/>
              </a:spcAft>
              <a:buClr>
                <a:schemeClr val="lt2"/>
              </a:buClr>
              <a:buSzPts val="1100"/>
              <a:buFont typeface="Ubuntu Light"/>
              <a:buChar char="○"/>
              <a:defRPr sz="1100">
                <a:solidFill>
                  <a:schemeClr val="lt2"/>
                </a:solidFill>
                <a:latin typeface="Ubuntu Light"/>
                <a:ea typeface="Ubuntu Light"/>
                <a:cs typeface="Ubuntu Light"/>
                <a:sym typeface="Ubuntu Light"/>
              </a:defRPr>
            </a:lvl8pPr>
            <a:lvl9pPr marL="4114800" lvl="8" indent="-292100" rtl="0">
              <a:lnSpc>
                <a:spcPct val="100000"/>
              </a:lnSpc>
              <a:spcBef>
                <a:spcPts val="0"/>
              </a:spcBef>
              <a:spcAft>
                <a:spcPts val="0"/>
              </a:spcAft>
              <a:buClr>
                <a:schemeClr val="lt2"/>
              </a:buClr>
              <a:buSzPts val="1000"/>
              <a:buFont typeface="Ubuntu Light"/>
              <a:buChar char="■"/>
              <a:defRPr sz="1000">
                <a:solidFill>
                  <a:schemeClr val="lt2"/>
                </a:solidFill>
                <a:latin typeface="Ubuntu Light"/>
                <a:ea typeface="Ubuntu Light"/>
                <a:cs typeface="Ubuntu Light"/>
                <a:sym typeface="Ubuntu Light"/>
              </a:defRPr>
            </a:lvl9pPr>
          </a:lstStyle>
          <a:p>
            <a:endParaRPr/>
          </a:p>
        </p:txBody>
      </p:sp>
      <p:sp>
        <p:nvSpPr>
          <p:cNvPr id="8" name="Google Shape;8;p1"/>
          <p:cNvSpPr txBox="1">
            <a:spLocks noGrp="1"/>
          </p:cNvSpPr>
          <p:nvPr>
            <p:ph type="sldNum" idx="12"/>
          </p:nvPr>
        </p:nvSpPr>
        <p:spPr>
          <a:xfrm>
            <a:off x="11398211" y="6217623"/>
            <a:ext cx="731600" cy="524800"/>
          </a:xfrm>
          <a:prstGeom prst="rect">
            <a:avLst/>
          </a:prstGeom>
          <a:noFill/>
          <a:ln>
            <a:noFill/>
          </a:ln>
        </p:spPr>
        <p:txBody>
          <a:bodyPr spcFirstLastPara="1" wrap="square" lIns="91425" tIns="91425" rIns="91425" bIns="91425" anchor="ctr" anchorCtr="0">
            <a:noAutofit/>
          </a:bodyPr>
          <a:lstStyle>
            <a:lvl1pPr lvl="0" rtl="0">
              <a:buNone/>
              <a:defRPr sz="1600">
                <a:solidFill>
                  <a:schemeClr val="dk2"/>
                </a:solidFill>
                <a:latin typeface="Arvo"/>
                <a:ea typeface="Arvo"/>
                <a:cs typeface="Arvo"/>
                <a:sym typeface="Arvo"/>
              </a:defRPr>
            </a:lvl1pPr>
            <a:lvl2pPr lvl="1" rtl="0">
              <a:buNone/>
              <a:defRPr sz="1600">
                <a:solidFill>
                  <a:schemeClr val="dk2"/>
                </a:solidFill>
                <a:latin typeface="Arvo"/>
                <a:ea typeface="Arvo"/>
                <a:cs typeface="Arvo"/>
                <a:sym typeface="Arvo"/>
              </a:defRPr>
            </a:lvl2pPr>
            <a:lvl3pPr lvl="2" rtl="0">
              <a:buNone/>
              <a:defRPr sz="1600">
                <a:solidFill>
                  <a:schemeClr val="dk2"/>
                </a:solidFill>
                <a:latin typeface="Arvo"/>
                <a:ea typeface="Arvo"/>
                <a:cs typeface="Arvo"/>
                <a:sym typeface="Arvo"/>
              </a:defRPr>
            </a:lvl3pPr>
            <a:lvl4pPr lvl="3" rtl="0">
              <a:buNone/>
              <a:defRPr sz="1600">
                <a:solidFill>
                  <a:schemeClr val="dk2"/>
                </a:solidFill>
                <a:latin typeface="Arvo"/>
                <a:ea typeface="Arvo"/>
                <a:cs typeface="Arvo"/>
                <a:sym typeface="Arvo"/>
              </a:defRPr>
            </a:lvl4pPr>
            <a:lvl5pPr lvl="4" rtl="0">
              <a:buNone/>
              <a:defRPr sz="1600">
                <a:solidFill>
                  <a:schemeClr val="dk2"/>
                </a:solidFill>
                <a:latin typeface="Arvo"/>
                <a:ea typeface="Arvo"/>
                <a:cs typeface="Arvo"/>
                <a:sym typeface="Arvo"/>
              </a:defRPr>
            </a:lvl5pPr>
            <a:lvl6pPr lvl="5" rtl="0">
              <a:buNone/>
              <a:defRPr sz="1600">
                <a:solidFill>
                  <a:schemeClr val="dk2"/>
                </a:solidFill>
                <a:latin typeface="Arvo"/>
                <a:ea typeface="Arvo"/>
                <a:cs typeface="Arvo"/>
                <a:sym typeface="Arvo"/>
              </a:defRPr>
            </a:lvl6pPr>
            <a:lvl7pPr lvl="6" rtl="0">
              <a:buNone/>
              <a:defRPr sz="1600">
                <a:solidFill>
                  <a:schemeClr val="dk2"/>
                </a:solidFill>
                <a:latin typeface="Arvo"/>
                <a:ea typeface="Arvo"/>
                <a:cs typeface="Arvo"/>
                <a:sym typeface="Arvo"/>
              </a:defRPr>
            </a:lvl7pPr>
            <a:lvl8pPr lvl="7" rtl="0">
              <a:buNone/>
              <a:defRPr sz="1600">
                <a:solidFill>
                  <a:schemeClr val="dk2"/>
                </a:solidFill>
                <a:latin typeface="Arvo"/>
                <a:ea typeface="Arvo"/>
                <a:cs typeface="Arvo"/>
                <a:sym typeface="Arvo"/>
              </a:defRPr>
            </a:lvl8pPr>
            <a:lvl9pPr lvl="8" rtl="0">
              <a:buNone/>
              <a:defRPr sz="1600">
                <a:solidFill>
                  <a:schemeClr val="dk2"/>
                </a:solidFill>
                <a:latin typeface="Arvo"/>
                <a:ea typeface="Arvo"/>
                <a:cs typeface="Arvo"/>
                <a:sym typeface="Arvo"/>
              </a:defRPr>
            </a:lvl9pPr>
          </a:lstStyle>
          <a:p>
            <a:fld id="{00000000-1234-1234-1234-123412341234}" type="slidenum">
              <a:rPr lang="es" smtClean="0"/>
              <a:pPr/>
              <a:t>‹#›</a:t>
            </a:fld>
            <a:endParaRPr lang="es"/>
          </a:p>
        </p:txBody>
      </p:sp>
    </p:spTree>
  </p:cSld>
  <p:clrMap bg1="lt1" tx1="dk1" bg2="dk2" tx2="lt2" accent1="accent1" accent2="accent2" accent3="accent3" accent4="accent4" accent5="accent5" accent6="accent6" hlink="hlink" folHlink="folHlink"/>
  <p:sldLayoutIdLst>
    <p:sldLayoutId id="2147483649" r:id="rId1"/>
    <p:sldLayoutId id="2147483662" r:id="rId2"/>
    <p:sldLayoutId id="2147483664" r:id="rId3"/>
    <p:sldLayoutId id="214748366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0" name="Picture 9">
            <a:extLst>
              <a:ext uri="{FF2B5EF4-FFF2-40B4-BE49-F238E27FC236}">
                <a16:creationId xmlns:a16="http://schemas.microsoft.com/office/drawing/2014/main" id="{4E3F0288-3B15-45DB-BABC-9997BD13FDE2}"/>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0" y="-10220"/>
            <a:ext cx="4693264" cy="6868221"/>
          </a:xfrm>
          <a:prstGeom prst="rect">
            <a:avLst/>
          </a:prstGeom>
        </p:spPr>
      </p:pic>
      <p:sp>
        <p:nvSpPr>
          <p:cNvPr id="9" name="Google Shape;22;p3">
            <a:extLst>
              <a:ext uri="{FF2B5EF4-FFF2-40B4-BE49-F238E27FC236}">
                <a16:creationId xmlns:a16="http://schemas.microsoft.com/office/drawing/2014/main" id="{1B4D0E17-262C-4C9D-A86E-94A75EBAA2B6}"/>
              </a:ext>
            </a:extLst>
          </p:cNvPr>
          <p:cNvSpPr/>
          <p:nvPr/>
        </p:nvSpPr>
        <p:spPr>
          <a:xfrm>
            <a:off x="2" y="-10220"/>
            <a:ext cx="4693263" cy="6858000"/>
          </a:xfrm>
          <a:prstGeom prst="rect">
            <a:avLst/>
          </a:prstGeom>
          <a:solidFill>
            <a:srgbClr val="5D2877">
              <a:alpha val="60000"/>
            </a:srgbClr>
          </a:solidFill>
          <a:ln>
            <a:noFill/>
          </a:ln>
        </p:spPr>
        <p:txBody>
          <a:bodyPr spcFirstLastPara="1" wrap="square" lIns="121900" tIns="121900" rIns="121900" bIns="121900" anchor="ctr" anchorCtr="0">
            <a:noAutofit/>
          </a:bodyPr>
          <a:lstStyle/>
          <a:p>
            <a:endParaRPr sz="2489" dirty="0"/>
          </a:p>
        </p:txBody>
      </p:sp>
      <p:sp>
        <p:nvSpPr>
          <p:cNvPr id="8" name="Google Shape;16;p3">
            <a:extLst>
              <a:ext uri="{FF2B5EF4-FFF2-40B4-BE49-F238E27FC236}">
                <a16:creationId xmlns:a16="http://schemas.microsoft.com/office/drawing/2014/main" id="{9E03BA39-F6CA-4F28-9A49-08E986610F15}"/>
              </a:ext>
            </a:extLst>
          </p:cNvPr>
          <p:cNvSpPr/>
          <p:nvPr/>
        </p:nvSpPr>
        <p:spPr>
          <a:xfrm>
            <a:off x="4969198" y="2941938"/>
            <a:ext cx="6790888" cy="2010394"/>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89" dirty="0">
              <a:solidFill>
                <a:srgbClr val="434343"/>
              </a:solidFill>
            </a:endParaRPr>
          </a:p>
        </p:txBody>
      </p:sp>
      <p:sp>
        <p:nvSpPr>
          <p:cNvPr id="7" name="Google Shape;195;p31">
            <a:extLst>
              <a:ext uri="{FF2B5EF4-FFF2-40B4-BE49-F238E27FC236}">
                <a16:creationId xmlns:a16="http://schemas.microsoft.com/office/drawing/2014/main" id="{3E732437-92CE-442B-B5D0-90F3D35CBD8A}"/>
              </a:ext>
            </a:extLst>
          </p:cNvPr>
          <p:cNvSpPr txBox="1">
            <a:spLocks/>
          </p:cNvSpPr>
          <p:nvPr/>
        </p:nvSpPr>
        <p:spPr>
          <a:xfrm>
            <a:off x="5112688" y="3162710"/>
            <a:ext cx="6647398" cy="149748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ctr"/>
            <a:r>
              <a:rPr lang="en-US" sz="4667" dirty="0"/>
              <a:t>Health Insurance </a:t>
            </a:r>
          </a:p>
          <a:p>
            <a:pPr algn="ctr"/>
            <a:r>
              <a:rPr lang="en-US" sz="4667" dirty="0"/>
              <a:t>Quote Review</a:t>
            </a:r>
            <a:endParaRPr lang="en-US" sz="4667" dirty="0">
              <a:solidFill>
                <a:srgbClr val="434343"/>
              </a:solidFill>
            </a:endParaRPr>
          </a:p>
        </p:txBody>
      </p:sp>
      <p:pic>
        <p:nvPicPr>
          <p:cNvPr id="2" name="Picture 1">
            <a:extLst>
              <a:ext uri="{FF2B5EF4-FFF2-40B4-BE49-F238E27FC236}">
                <a16:creationId xmlns:a16="http://schemas.microsoft.com/office/drawing/2014/main" id="{31AE9CD4-FBC0-4483-A060-6AB3EB912861}"/>
              </a:ext>
            </a:extLst>
          </p:cNvPr>
          <p:cNvPicPr>
            <a:picLocks noChangeAspect="1"/>
          </p:cNvPicPr>
          <p:nvPr/>
        </p:nvPicPr>
        <p:blipFill rotWithShape="1">
          <a:blip r:embed="rId4"/>
          <a:srcRect t="1962"/>
          <a:stretch/>
        </p:blipFill>
        <p:spPr>
          <a:xfrm>
            <a:off x="6896508" y="421161"/>
            <a:ext cx="2565286" cy="2321500"/>
          </a:xfrm>
          <a:prstGeom prst="rect">
            <a:avLst/>
          </a:prstGeom>
        </p:spPr>
      </p:pic>
      <p:pic>
        <p:nvPicPr>
          <p:cNvPr id="3" name="Picture 2">
            <a:extLst>
              <a:ext uri="{FF2B5EF4-FFF2-40B4-BE49-F238E27FC236}">
                <a16:creationId xmlns:a16="http://schemas.microsoft.com/office/drawing/2014/main" id="{26F96506-3EA0-441D-8BDB-838A874B6E6E}"/>
              </a:ext>
            </a:extLst>
          </p:cNvPr>
          <p:cNvPicPr>
            <a:picLocks noChangeAspect="1"/>
          </p:cNvPicPr>
          <p:nvPr/>
        </p:nvPicPr>
        <p:blipFill>
          <a:blip r:embed="rId5"/>
          <a:stretch>
            <a:fillRect/>
          </a:stretch>
        </p:blipFill>
        <p:spPr>
          <a:xfrm>
            <a:off x="7576129" y="5638513"/>
            <a:ext cx="1370260" cy="7983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4" name="Google Shape;22;p3">
            <a:extLst>
              <a:ext uri="{FF2B5EF4-FFF2-40B4-BE49-F238E27FC236}">
                <a16:creationId xmlns:a16="http://schemas.microsoft.com/office/drawing/2014/main" id="{7553F93F-DFDA-4BD1-AB2E-FF5DC3718375}"/>
              </a:ext>
            </a:extLst>
          </p:cNvPr>
          <p:cNvSpPr/>
          <p:nvPr/>
        </p:nvSpPr>
        <p:spPr>
          <a:xfrm>
            <a:off x="0"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7" name="Picture 6">
            <a:extLst>
              <a:ext uri="{FF2B5EF4-FFF2-40B4-BE49-F238E27FC236}">
                <a16:creationId xmlns:a16="http://schemas.microsoft.com/office/drawing/2014/main" id="{7CE73D41-7644-420F-BFEA-3C73F48559CA}"/>
              </a:ext>
            </a:extLst>
          </p:cNvPr>
          <p:cNvPicPr>
            <a:picLocks noChangeAspect="1"/>
          </p:cNvPicPr>
          <p:nvPr/>
        </p:nvPicPr>
        <p:blipFill rotWithShape="1">
          <a:blip r:embed="rId3"/>
          <a:srcRect t="1962"/>
          <a:stretch/>
        </p:blipFill>
        <p:spPr>
          <a:xfrm>
            <a:off x="11158330" y="26922"/>
            <a:ext cx="988612" cy="894661"/>
          </a:xfrm>
          <a:prstGeom prst="rect">
            <a:avLst/>
          </a:prstGeom>
        </p:spPr>
      </p:pic>
      <p:sp>
        <p:nvSpPr>
          <p:cNvPr id="6" name="Google Shape;195;p31">
            <a:extLst>
              <a:ext uri="{FF2B5EF4-FFF2-40B4-BE49-F238E27FC236}">
                <a16:creationId xmlns:a16="http://schemas.microsoft.com/office/drawing/2014/main" id="{41BF1DFB-06A5-4F89-90A2-02662D7AA7FA}"/>
              </a:ext>
            </a:extLst>
          </p:cNvPr>
          <p:cNvSpPr txBox="1">
            <a:spLocks/>
          </p:cNvSpPr>
          <p:nvPr/>
        </p:nvSpPr>
        <p:spPr>
          <a:xfrm>
            <a:off x="1460568" y="50453"/>
            <a:ext cx="4425173"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r>
              <a:rPr lang="en-US" sz="3200" dirty="0"/>
              <a:t>Medical Plans </a:t>
            </a:r>
            <a:endParaRPr lang="en-US" sz="3200" dirty="0">
              <a:solidFill>
                <a:srgbClr val="434343"/>
              </a:solidFill>
            </a:endParaRPr>
          </a:p>
        </p:txBody>
      </p:sp>
      <p:pic>
        <p:nvPicPr>
          <p:cNvPr id="3" name="Picture 2">
            <a:extLst>
              <a:ext uri="{FF2B5EF4-FFF2-40B4-BE49-F238E27FC236}">
                <a16:creationId xmlns:a16="http://schemas.microsoft.com/office/drawing/2014/main" id="{2E6DE5F6-501D-411E-8622-70320A71C08D}"/>
              </a:ext>
            </a:extLst>
          </p:cNvPr>
          <p:cNvPicPr>
            <a:picLocks noChangeAspect="1"/>
          </p:cNvPicPr>
          <p:nvPr/>
        </p:nvPicPr>
        <p:blipFill>
          <a:blip r:embed="rId4"/>
          <a:stretch>
            <a:fillRect/>
          </a:stretch>
        </p:blipFill>
        <p:spPr>
          <a:xfrm>
            <a:off x="1557245" y="810589"/>
            <a:ext cx="10209942" cy="3912159"/>
          </a:xfrm>
          <a:prstGeom prst="rect">
            <a:avLst/>
          </a:prstGeom>
        </p:spPr>
      </p:pic>
      <p:pic>
        <p:nvPicPr>
          <p:cNvPr id="4" name="Picture 3">
            <a:extLst>
              <a:ext uri="{FF2B5EF4-FFF2-40B4-BE49-F238E27FC236}">
                <a16:creationId xmlns:a16="http://schemas.microsoft.com/office/drawing/2014/main" id="{B2354C08-D375-45F3-8BDB-24A9C1779242}"/>
              </a:ext>
            </a:extLst>
          </p:cNvPr>
          <p:cNvPicPr>
            <a:picLocks noChangeAspect="1"/>
          </p:cNvPicPr>
          <p:nvPr/>
        </p:nvPicPr>
        <p:blipFill>
          <a:blip r:embed="rId5"/>
          <a:stretch>
            <a:fillRect/>
          </a:stretch>
        </p:blipFill>
        <p:spPr>
          <a:xfrm>
            <a:off x="1557245" y="4810212"/>
            <a:ext cx="10306618" cy="1913324"/>
          </a:xfrm>
          <a:prstGeom prst="rect">
            <a:avLst/>
          </a:prstGeom>
        </p:spPr>
      </p:pic>
    </p:spTree>
    <p:extLst>
      <p:ext uri="{BB962C8B-B14F-4D97-AF65-F5344CB8AC3E}">
        <p14:creationId xmlns:p14="http://schemas.microsoft.com/office/powerpoint/2010/main" val="271484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9C8CC2D-C96D-4F8A-AF26-EA65CCAE780B}"/>
              </a:ext>
            </a:extLst>
          </p:cNvPr>
          <p:cNvPicPr>
            <a:picLocks noChangeAspect="1"/>
          </p:cNvPicPr>
          <p:nvPr/>
        </p:nvPicPr>
        <p:blipFill rotWithShape="1">
          <a:blip r:embed="rId2">
            <a:grayscl/>
          </a:blip>
          <a:srcRect l="8728" r="12203" b="19991"/>
          <a:stretch/>
        </p:blipFill>
        <p:spPr>
          <a:xfrm flipH="1">
            <a:off x="-1" y="0"/>
            <a:ext cx="4696737" cy="6858000"/>
          </a:xfrm>
          <a:prstGeom prst="rect">
            <a:avLst/>
          </a:prstGeom>
        </p:spPr>
      </p:pic>
      <p:sp>
        <p:nvSpPr>
          <p:cNvPr id="32" name="Google Shape;22;p3">
            <a:extLst>
              <a:ext uri="{FF2B5EF4-FFF2-40B4-BE49-F238E27FC236}">
                <a16:creationId xmlns:a16="http://schemas.microsoft.com/office/drawing/2014/main" id="{6061E484-C344-47C7-A74C-F1E5FEB41B18}"/>
              </a:ext>
            </a:extLst>
          </p:cNvPr>
          <p:cNvSpPr/>
          <p:nvPr/>
        </p:nvSpPr>
        <p:spPr>
          <a:xfrm>
            <a:off x="22993" y="-112483"/>
            <a:ext cx="4693263" cy="6858000"/>
          </a:xfrm>
          <a:prstGeom prst="rect">
            <a:avLst/>
          </a:prstGeom>
          <a:solidFill>
            <a:srgbClr val="5D2877">
              <a:alpha val="60000"/>
            </a:srgbClr>
          </a:solidFill>
          <a:ln>
            <a:noFill/>
          </a:ln>
        </p:spPr>
        <p:txBody>
          <a:bodyPr spcFirstLastPara="1" wrap="square" lIns="121900" tIns="121900" rIns="121900" bIns="121900" anchor="ctr" anchorCtr="0">
            <a:noAutofit/>
          </a:bodyPr>
          <a:lstStyle/>
          <a:p>
            <a:endParaRPr sz="2489" dirty="0"/>
          </a:p>
        </p:txBody>
      </p:sp>
      <p:sp>
        <p:nvSpPr>
          <p:cNvPr id="19" name="Rectangle 18">
            <a:extLst>
              <a:ext uri="{FF2B5EF4-FFF2-40B4-BE49-F238E27FC236}">
                <a16:creationId xmlns:a16="http://schemas.microsoft.com/office/drawing/2014/main" id="{20F2B14D-0732-4768-A504-5B3E4DC933B1}"/>
              </a:ext>
            </a:extLst>
          </p:cNvPr>
          <p:cNvSpPr/>
          <p:nvPr/>
        </p:nvSpPr>
        <p:spPr>
          <a:xfrm>
            <a:off x="2848126" y="0"/>
            <a:ext cx="1448483" cy="1192053"/>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dirty="0"/>
          </a:p>
        </p:txBody>
      </p:sp>
      <p:pic>
        <p:nvPicPr>
          <p:cNvPr id="21" name="Picture 20">
            <a:extLst>
              <a:ext uri="{FF2B5EF4-FFF2-40B4-BE49-F238E27FC236}">
                <a16:creationId xmlns:a16="http://schemas.microsoft.com/office/drawing/2014/main" id="{92E4A02B-E3B2-4D97-A602-CFCAC6218B3A}"/>
              </a:ext>
            </a:extLst>
          </p:cNvPr>
          <p:cNvPicPr>
            <a:picLocks noChangeAspect="1"/>
          </p:cNvPicPr>
          <p:nvPr/>
        </p:nvPicPr>
        <p:blipFill>
          <a:blip r:embed="rId3"/>
          <a:stretch>
            <a:fillRect/>
          </a:stretch>
        </p:blipFill>
        <p:spPr>
          <a:xfrm>
            <a:off x="3249920" y="132716"/>
            <a:ext cx="662554" cy="662554"/>
          </a:xfrm>
          <a:prstGeom prst="rect">
            <a:avLst/>
          </a:prstGeom>
        </p:spPr>
      </p:pic>
      <p:sp>
        <p:nvSpPr>
          <p:cNvPr id="4" name="Google Shape;195;p31">
            <a:extLst>
              <a:ext uri="{FF2B5EF4-FFF2-40B4-BE49-F238E27FC236}">
                <a16:creationId xmlns:a16="http://schemas.microsoft.com/office/drawing/2014/main" id="{FFF1F24A-F626-4959-9824-29E12D42F057}"/>
              </a:ext>
            </a:extLst>
          </p:cNvPr>
          <p:cNvSpPr txBox="1">
            <a:spLocks/>
          </p:cNvSpPr>
          <p:nvPr/>
        </p:nvSpPr>
        <p:spPr>
          <a:xfrm>
            <a:off x="4844815" y="308682"/>
            <a:ext cx="5841949"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r>
              <a:rPr lang="en-US" sz="3200" dirty="0"/>
              <a:t>DPPO Dental Coverage</a:t>
            </a:r>
            <a:endParaRPr lang="en-US" sz="3200" dirty="0">
              <a:solidFill>
                <a:srgbClr val="434343"/>
              </a:solidFill>
            </a:endParaRPr>
          </a:p>
        </p:txBody>
      </p:sp>
      <p:sp>
        <p:nvSpPr>
          <p:cNvPr id="18" name="Google Shape;16;p3">
            <a:extLst>
              <a:ext uri="{FF2B5EF4-FFF2-40B4-BE49-F238E27FC236}">
                <a16:creationId xmlns:a16="http://schemas.microsoft.com/office/drawing/2014/main" id="{786A46CC-6DBF-4E84-AFBF-4533AD47FC4A}"/>
              </a:ext>
            </a:extLst>
          </p:cNvPr>
          <p:cNvSpPr/>
          <p:nvPr/>
        </p:nvSpPr>
        <p:spPr>
          <a:xfrm>
            <a:off x="2267541" y="132551"/>
            <a:ext cx="7656917"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89" dirty="0">
              <a:solidFill>
                <a:srgbClr val="434343"/>
              </a:solidFill>
            </a:endParaRPr>
          </a:p>
        </p:txBody>
      </p:sp>
      <p:sp>
        <p:nvSpPr>
          <p:cNvPr id="29" name="Google Shape;195;p31">
            <a:extLst>
              <a:ext uri="{FF2B5EF4-FFF2-40B4-BE49-F238E27FC236}">
                <a16:creationId xmlns:a16="http://schemas.microsoft.com/office/drawing/2014/main" id="{BE985ED0-9513-440A-8FD0-841BB3CF6A8A}"/>
              </a:ext>
            </a:extLst>
          </p:cNvPr>
          <p:cNvSpPr txBox="1">
            <a:spLocks/>
          </p:cNvSpPr>
          <p:nvPr/>
        </p:nvSpPr>
        <p:spPr>
          <a:xfrm>
            <a:off x="2740491" y="754241"/>
            <a:ext cx="1681411" cy="2124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ctr"/>
            <a:r>
              <a:rPr lang="en-US" sz="2000" dirty="0">
                <a:solidFill>
                  <a:schemeClr val="bg1"/>
                </a:solidFill>
              </a:rPr>
              <a:t>Dental</a:t>
            </a:r>
          </a:p>
        </p:txBody>
      </p:sp>
      <p:pic>
        <p:nvPicPr>
          <p:cNvPr id="14" name="Picture 13">
            <a:extLst>
              <a:ext uri="{FF2B5EF4-FFF2-40B4-BE49-F238E27FC236}">
                <a16:creationId xmlns:a16="http://schemas.microsoft.com/office/drawing/2014/main" id="{78E73089-4C03-445D-8948-A295DBBF9268}"/>
              </a:ext>
            </a:extLst>
          </p:cNvPr>
          <p:cNvPicPr>
            <a:picLocks noChangeAspect="1"/>
          </p:cNvPicPr>
          <p:nvPr/>
        </p:nvPicPr>
        <p:blipFill rotWithShape="1">
          <a:blip r:embed="rId4"/>
          <a:srcRect t="1962"/>
          <a:stretch/>
        </p:blipFill>
        <p:spPr>
          <a:xfrm>
            <a:off x="10428804" y="311568"/>
            <a:ext cx="1380912" cy="1249680"/>
          </a:xfrm>
          <a:prstGeom prst="rect">
            <a:avLst/>
          </a:prstGeom>
        </p:spPr>
      </p:pic>
      <p:pic>
        <p:nvPicPr>
          <p:cNvPr id="2" name="Picture 1">
            <a:extLst>
              <a:ext uri="{FF2B5EF4-FFF2-40B4-BE49-F238E27FC236}">
                <a16:creationId xmlns:a16="http://schemas.microsoft.com/office/drawing/2014/main" id="{C3490D4A-2D11-48F6-B7B4-F4AFF56BE9DA}"/>
              </a:ext>
            </a:extLst>
          </p:cNvPr>
          <p:cNvPicPr>
            <a:picLocks noChangeAspect="1"/>
          </p:cNvPicPr>
          <p:nvPr/>
        </p:nvPicPr>
        <p:blipFill>
          <a:blip r:embed="rId5"/>
          <a:stretch>
            <a:fillRect/>
          </a:stretch>
        </p:blipFill>
        <p:spPr>
          <a:xfrm>
            <a:off x="5886215" y="1207333"/>
            <a:ext cx="4152397" cy="5538184"/>
          </a:xfrm>
          <a:prstGeom prst="rect">
            <a:avLst/>
          </a:prstGeom>
        </p:spPr>
      </p:pic>
    </p:spTree>
    <p:extLst>
      <p:ext uri="{BB962C8B-B14F-4D97-AF65-F5344CB8AC3E}">
        <p14:creationId xmlns:p14="http://schemas.microsoft.com/office/powerpoint/2010/main" val="1007762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81E87-118E-4D67-A6D0-49853954FC3B}"/>
              </a:ext>
            </a:extLst>
          </p:cNvPr>
          <p:cNvPicPr>
            <a:picLocks noChangeAspect="1"/>
          </p:cNvPicPr>
          <p:nvPr/>
        </p:nvPicPr>
        <p:blipFill rotWithShape="1">
          <a:blip r:embed="rId2">
            <a:grayscl/>
          </a:blip>
          <a:srcRect t="3467" r="3859" b="2684"/>
          <a:stretch/>
        </p:blipFill>
        <p:spPr>
          <a:xfrm>
            <a:off x="3446" y="0"/>
            <a:ext cx="4689818" cy="6858000"/>
          </a:xfrm>
          <a:prstGeom prst="rect">
            <a:avLst/>
          </a:prstGeom>
        </p:spPr>
      </p:pic>
      <p:sp>
        <p:nvSpPr>
          <p:cNvPr id="32" name="Google Shape;22;p3">
            <a:extLst>
              <a:ext uri="{FF2B5EF4-FFF2-40B4-BE49-F238E27FC236}">
                <a16:creationId xmlns:a16="http://schemas.microsoft.com/office/drawing/2014/main" id="{6061E484-C344-47C7-A74C-F1E5FEB41B18}"/>
              </a:ext>
            </a:extLst>
          </p:cNvPr>
          <p:cNvSpPr/>
          <p:nvPr/>
        </p:nvSpPr>
        <p:spPr>
          <a:xfrm>
            <a:off x="61599" y="-7676"/>
            <a:ext cx="4693263" cy="6858000"/>
          </a:xfrm>
          <a:prstGeom prst="rect">
            <a:avLst/>
          </a:prstGeom>
          <a:solidFill>
            <a:srgbClr val="5D2877">
              <a:alpha val="60000"/>
            </a:srgbClr>
          </a:solidFill>
          <a:ln>
            <a:noFill/>
          </a:ln>
        </p:spPr>
        <p:txBody>
          <a:bodyPr spcFirstLastPara="1" wrap="square" lIns="121900" tIns="121900" rIns="121900" bIns="121900" anchor="ctr" anchorCtr="0">
            <a:noAutofit/>
          </a:bodyPr>
          <a:lstStyle/>
          <a:p>
            <a:endParaRPr sz="2489" dirty="0"/>
          </a:p>
        </p:txBody>
      </p:sp>
      <p:sp>
        <p:nvSpPr>
          <p:cNvPr id="19" name="Rectangle 18">
            <a:extLst>
              <a:ext uri="{FF2B5EF4-FFF2-40B4-BE49-F238E27FC236}">
                <a16:creationId xmlns:a16="http://schemas.microsoft.com/office/drawing/2014/main" id="{20F2B14D-0732-4768-A504-5B3E4DC933B1}"/>
              </a:ext>
            </a:extLst>
          </p:cNvPr>
          <p:cNvSpPr/>
          <p:nvPr/>
        </p:nvSpPr>
        <p:spPr>
          <a:xfrm>
            <a:off x="3123668" y="-464"/>
            <a:ext cx="1277274" cy="1134221"/>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dirty="0"/>
          </a:p>
        </p:txBody>
      </p:sp>
      <p:sp>
        <p:nvSpPr>
          <p:cNvPr id="20" name="Google Shape;195;p31">
            <a:extLst>
              <a:ext uri="{FF2B5EF4-FFF2-40B4-BE49-F238E27FC236}">
                <a16:creationId xmlns:a16="http://schemas.microsoft.com/office/drawing/2014/main" id="{3C1ED530-6412-48E3-98F9-23F905193CB0}"/>
              </a:ext>
            </a:extLst>
          </p:cNvPr>
          <p:cNvSpPr txBox="1">
            <a:spLocks/>
          </p:cNvSpPr>
          <p:nvPr/>
        </p:nvSpPr>
        <p:spPr>
          <a:xfrm>
            <a:off x="2894504" y="590362"/>
            <a:ext cx="1822245" cy="3481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ctr"/>
            <a:r>
              <a:rPr lang="en-US" sz="2000" dirty="0">
                <a:solidFill>
                  <a:schemeClr val="bg1"/>
                </a:solidFill>
              </a:rPr>
              <a:t>Dental</a:t>
            </a:r>
          </a:p>
        </p:txBody>
      </p:sp>
      <p:sp>
        <p:nvSpPr>
          <p:cNvPr id="4" name="Google Shape;195;p31">
            <a:extLst>
              <a:ext uri="{FF2B5EF4-FFF2-40B4-BE49-F238E27FC236}">
                <a16:creationId xmlns:a16="http://schemas.microsoft.com/office/drawing/2014/main" id="{FFF1F24A-F626-4959-9824-29E12D42F057}"/>
              </a:ext>
            </a:extLst>
          </p:cNvPr>
          <p:cNvSpPr txBox="1">
            <a:spLocks/>
          </p:cNvSpPr>
          <p:nvPr/>
        </p:nvSpPr>
        <p:spPr>
          <a:xfrm>
            <a:off x="4747782" y="-7676"/>
            <a:ext cx="5841949"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r>
              <a:rPr lang="en-US" sz="3200" dirty="0"/>
              <a:t>DHMO Dental Coverage</a:t>
            </a:r>
            <a:endParaRPr lang="en-US" sz="3200" dirty="0">
              <a:solidFill>
                <a:srgbClr val="434343"/>
              </a:solidFill>
            </a:endParaRPr>
          </a:p>
        </p:txBody>
      </p:sp>
      <p:sp>
        <p:nvSpPr>
          <p:cNvPr id="18" name="Google Shape;16;p3">
            <a:extLst>
              <a:ext uri="{FF2B5EF4-FFF2-40B4-BE49-F238E27FC236}">
                <a16:creationId xmlns:a16="http://schemas.microsoft.com/office/drawing/2014/main" id="{786A46CC-6DBF-4E84-AFBF-4533AD47FC4A}"/>
              </a:ext>
            </a:extLst>
          </p:cNvPr>
          <p:cNvSpPr/>
          <p:nvPr/>
        </p:nvSpPr>
        <p:spPr>
          <a:xfrm>
            <a:off x="2744628" y="67177"/>
            <a:ext cx="7656917"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89" dirty="0">
              <a:solidFill>
                <a:srgbClr val="434343"/>
              </a:solidFill>
            </a:endParaRPr>
          </a:p>
        </p:txBody>
      </p:sp>
      <p:sp>
        <p:nvSpPr>
          <p:cNvPr id="29" name="Google Shape;195;p31">
            <a:extLst>
              <a:ext uri="{FF2B5EF4-FFF2-40B4-BE49-F238E27FC236}">
                <a16:creationId xmlns:a16="http://schemas.microsoft.com/office/drawing/2014/main" id="{BE985ED0-9513-440A-8FD0-841BB3CF6A8A}"/>
              </a:ext>
            </a:extLst>
          </p:cNvPr>
          <p:cNvSpPr txBox="1">
            <a:spLocks/>
          </p:cNvSpPr>
          <p:nvPr/>
        </p:nvSpPr>
        <p:spPr>
          <a:xfrm>
            <a:off x="2459242" y="2131064"/>
            <a:ext cx="1822245" cy="36507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ctr"/>
            <a:endParaRPr lang="en-US" dirty="0">
              <a:solidFill>
                <a:schemeClr val="bg1"/>
              </a:solidFill>
            </a:endParaRPr>
          </a:p>
        </p:txBody>
      </p:sp>
      <p:pic>
        <p:nvPicPr>
          <p:cNvPr id="30" name="Picture 29">
            <a:extLst>
              <a:ext uri="{FF2B5EF4-FFF2-40B4-BE49-F238E27FC236}">
                <a16:creationId xmlns:a16="http://schemas.microsoft.com/office/drawing/2014/main" id="{1D283B23-BBE6-4B05-9889-6DE26C46319D}"/>
              </a:ext>
            </a:extLst>
          </p:cNvPr>
          <p:cNvPicPr>
            <a:picLocks noChangeAspect="1"/>
          </p:cNvPicPr>
          <p:nvPr/>
        </p:nvPicPr>
        <p:blipFill>
          <a:blip r:embed="rId3"/>
          <a:stretch>
            <a:fillRect/>
          </a:stretch>
        </p:blipFill>
        <p:spPr>
          <a:xfrm>
            <a:off x="3403141" y="56995"/>
            <a:ext cx="647361" cy="647361"/>
          </a:xfrm>
          <a:prstGeom prst="rect">
            <a:avLst/>
          </a:prstGeom>
        </p:spPr>
      </p:pic>
      <p:pic>
        <p:nvPicPr>
          <p:cNvPr id="14" name="Picture 13">
            <a:extLst>
              <a:ext uri="{FF2B5EF4-FFF2-40B4-BE49-F238E27FC236}">
                <a16:creationId xmlns:a16="http://schemas.microsoft.com/office/drawing/2014/main" id="{C9A5A907-9BC4-4B71-94A2-DEA1064B52DE}"/>
              </a:ext>
            </a:extLst>
          </p:cNvPr>
          <p:cNvPicPr>
            <a:picLocks noChangeAspect="1"/>
          </p:cNvPicPr>
          <p:nvPr/>
        </p:nvPicPr>
        <p:blipFill rotWithShape="1">
          <a:blip r:embed="rId4"/>
          <a:srcRect t="1962"/>
          <a:stretch/>
        </p:blipFill>
        <p:spPr>
          <a:xfrm>
            <a:off x="10428804" y="311568"/>
            <a:ext cx="1380912" cy="1249680"/>
          </a:xfrm>
          <a:prstGeom prst="rect">
            <a:avLst/>
          </a:prstGeom>
        </p:spPr>
      </p:pic>
      <p:pic>
        <p:nvPicPr>
          <p:cNvPr id="2" name="Picture 1">
            <a:extLst>
              <a:ext uri="{FF2B5EF4-FFF2-40B4-BE49-F238E27FC236}">
                <a16:creationId xmlns:a16="http://schemas.microsoft.com/office/drawing/2014/main" id="{96BA36F4-9ABA-4C87-9E04-ACD372A0662B}"/>
              </a:ext>
            </a:extLst>
          </p:cNvPr>
          <p:cNvPicPr>
            <a:picLocks noChangeAspect="1"/>
          </p:cNvPicPr>
          <p:nvPr/>
        </p:nvPicPr>
        <p:blipFill>
          <a:blip r:embed="rId5"/>
          <a:stretch>
            <a:fillRect/>
          </a:stretch>
        </p:blipFill>
        <p:spPr>
          <a:xfrm>
            <a:off x="6209969" y="1025546"/>
            <a:ext cx="4009251" cy="7160769"/>
          </a:xfrm>
          <a:prstGeom prst="rect">
            <a:avLst/>
          </a:prstGeom>
        </p:spPr>
      </p:pic>
    </p:spTree>
    <p:extLst>
      <p:ext uri="{BB962C8B-B14F-4D97-AF65-F5344CB8AC3E}">
        <p14:creationId xmlns:p14="http://schemas.microsoft.com/office/powerpoint/2010/main" val="3240348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44B8525-98C1-4968-9582-354DABD09FA1}"/>
              </a:ext>
            </a:extLst>
          </p:cNvPr>
          <p:cNvSpPr/>
          <p:nvPr/>
        </p:nvSpPr>
        <p:spPr>
          <a:xfrm>
            <a:off x="2663687" y="258134"/>
            <a:ext cx="1745021" cy="1189149"/>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dirty="0"/>
          </a:p>
        </p:txBody>
      </p:sp>
      <p:pic>
        <p:nvPicPr>
          <p:cNvPr id="14" name="Picture 13">
            <a:extLst>
              <a:ext uri="{FF2B5EF4-FFF2-40B4-BE49-F238E27FC236}">
                <a16:creationId xmlns:a16="http://schemas.microsoft.com/office/drawing/2014/main" id="{787FCBBB-7A3F-491C-9704-CBF2FB7EDB52}"/>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r="3568" b="6059"/>
          <a:stretch/>
        </p:blipFill>
        <p:spPr>
          <a:xfrm>
            <a:off x="1" y="1"/>
            <a:ext cx="4693263" cy="6858000"/>
          </a:xfrm>
          <a:prstGeom prst="rect">
            <a:avLst/>
          </a:prstGeom>
        </p:spPr>
      </p:pic>
      <p:sp>
        <p:nvSpPr>
          <p:cNvPr id="32" name="Google Shape;22;p3">
            <a:extLst>
              <a:ext uri="{FF2B5EF4-FFF2-40B4-BE49-F238E27FC236}">
                <a16:creationId xmlns:a16="http://schemas.microsoft.com/office/drawing/2014/main" id="{6061E484-C344-47C7-A74C-F1E5FEB41B18}"/>
              </a:ext>
            </a:extLst>
          </p:cNvPr>
          <p:cNvSpPr/>
          <p:nvPr/>
        </p:nvSpPr>
        <p:spPr>
          <a:xfrm>
            <a:off x="1" y="46217"/>
            <a:ext cx="4693263" cy="6858000"/>
          </a:xfrm>
          <a:prstGeom prst="rect">
            <a:avLst/>
          </a:prstGeom>
          <a:solidFill>
            <a:srgbClr val="5D2877">
              <a:alpha val="60000"/>
            </a:srgbClr>
          </a:solidFill>
          <a:ln>
            <a:noFill/>
          </a:ln>
        </p:spPr>
        <p:txBody>
          <a:bodyPr spcFirstLastPara="1" wrap="square" lIns="121900" tIns="121900" rIns="121900" bIns="121900" anchor="ctr" anchorCtr="0">
            <a:noAutofit/>
          </a:bodyPr>
          <a:lstStyle/>
          <a:p>
            <a:endParaRPr sz="2489" dirty="0"/>
          </a:p>
        </p:txBody>
      </p:sp>
      <p:sp>
        <p:nvSpPr>
          <p:cNvPr id="19" name="Rectangle 18">
            <a:extLst>
              <a:ext uri="{FF2B5EF4-FFF2-40B4-BE49-F238E27FC236}">
                <a16:creationId xmlns:a16="http://schemas.microsoft.com/office/drawing/2014/main" id="{20F2B14D-0732-4768-A504-5B3E4DC933B1}"/>
              </a:ext>
            </a:extLst>
          </p:cNvPr>
          <p:cNvSpPr/>
          <p:nvPr/>
        </p:nvSpPr>
        <p:spPr>
          <a:xfrm>
            <a:off x="2743200" y="31359"/>
            <a:ext cx="1407381" cy="1074375"/>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dirty="0"/>
          </a:p>
        </p:txBody>
      </p:sp>
      <p:sp>
        <p:nvSpPr>
          <p:cNvPr id="20" name="Google Shape;195;p31">
            <a:extLst>
              <a:ext uri="{FF2B5EF4-FFF2-40B4-BE49-F238E27FC236}">
                <a16:creationId xmlns:a16="http://schemas.microsoft.com/office/drawing/2014/main" id="{3C1ED530-6412-48E3-98F9-23F905193CB0}"/>
              </a:ext>
            </a:extLst>
          </p:cNvPr>
          <p:cNvSpPr txBox="1">
            <a:spLocks/>
          </p:cNvSpPr>
          <p:nvPr/>
        </p:nvSpPr>
        <p:spPr>
          <a:xfrm>
            <a:off x="2538430" y="491236"/>
            <a:ext cx="1822245" cy="423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ctr"/>
            <a:r>
              <a:rPr lang="en-US" sz="2000" dirty="0">
                <a:solidFill>
                  <a:schemeClr val="bg1"/>
                </a:solidFill>
              </a:rPr>
              <a:t>Vision</a:t>
            </a:r>
          </a:p>
        </p:txBody>
      </p:sp>
      <p:sp>
        <p:nvSpPr>
          <p:cNvPr id="4" name="Google Shape;195;p31">
            <a:extLst>
              <a:ext uri="{FF2B5EF4-FFF2-40B4-BE49-F238E27FC236}">
                <a16:creationId xmlns:a16="http://schemas.microsoft.com/office/drawing/2014/main" id="{FFF1F24A-F626-4959-9824-29E12D42F057}"/>
              </a:ext>
            </a:extLst>
          </p:cNvPr>
          <p:cNvSpPr txBox="1">
            <a:spLocks/>
          </p:cNvSpPr>
          <p:nvPr/>
        </p:nvSpPr>
        <p:spPr>
          <a:xfrm>
            <a:off x="4913053" y="-144464"/>
            <a:ext cx="5841949"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r>
              <a:rPr lang="en-US" sz="3200" dirty="0"/>
              <a:t>Vision Coverage</a:t>
            </a:r>
            <a:endParaRPr lang="en-US" sz="3200" dirty="0">
              <a:solidFill>
                <a:srgbClr val="434343"/>
              </a:solidFill>
            </a:endParaRPr>
          </a:p>
        </p:txBody>
      </p:sp>
      <p:sp>
        <p:nvSpPr>
          <p:cNvPr id="18" name="Google Shape;16;p3">
            <a:extLst>
              <a:ext uri="{FF2B5EF4-FFF2-40B4-BE49-F238E27FC236}">
                <a16:creationId xmlns:a16="http://schemas.microsoft.com/office/drawing/2014/main" id="{786A46CC-6DBF-4E84-AFBF-4533AD47FC4A}"/>
              </a:ext>
            </a:extLst>
          </p:cNvPr>
          <p:cNvSpPr/>
          <p:nvPr/>
        </p:nvSpPr>
        <p:spPr>
          <a:xfrm>
            <a:off x="2267541" y="20785"/>
            <a:ext cx="7656917"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89" dirty="0">
              <a:solidFill>
                <a:srgbClr val="434343"/>
              </a:solidFill>
            </a:endParaRPr>
          </a:p>
        </p:txBody>
      </p:sp>
      <p:pic>
        <p:nvPicPr>
          <p:cNvPr id="15" name="Picture 14">
            <a:extLst>
              <a:ext uri="{FF2B5EF4-FFF2-40B4-BE49-F238E27FC236}">
                <a16:creationId xmlns:a16="http://schemas.microsoft.com/office/drawing/2014/main" id="{D2DACF29-6B30-4122-9F53-A6FAE0D510DF}"/>
              </a:ext>
            </a:extLst>
          </p:cNvPr>
          <p:cNvPicPr>
            <a:picLocks noChangeAspect="1"/>
          </p:cNvPicPr>
          <p:nvPr/>
        </p:nvPicPr>
        <p:blipFill>
          <a:blip r:embed="rId3"/>
          <a:stretch>
            <a:fillRect/>
          </a:stretch>
        </p:blipFill>
        <p:spPr>
          <a:xfrm>
            <a:off x="3061706" y="-105281"/>
            <a:ext cx="775694" cy="775694"/>
          </a:xfrm>
          <a:prstGeom prst="rect">
            <a:avLst/>
          </a:prstGeom>
        </p:spPr>
      </p:pic>
      <p:pic>
        <p:nvPicPr>
          <p:cNvPr id="17" name="Picture 16">
            <a:extLst>
              <a:ext uri="{FF2B5EF4-FFF2-40B4-BE49-F238E27FC236}">
                <a16:creationId xmlns:a16="http://schemas.microsoft.com/office/drawing/2014/main" id="{DA3FA729-D876-48E4-B2B8-F335A037BB71}"/>
              </a:ext>
            </a:extLst>
          </p:cNvPr>
          <p:cNvPicPr>
            <a:picLocks noChangeAspect="1"/>
          </p:cNvPicPr>
          <p:nvPr/>
        </p:nvPicPr>
        <p:blipFill rotWithShape="1">
          <a:blip r:embed="rId4"/>
          <a:srcRect t="1962"/>
          <a:stretch/>
        </p:blipFill>
        <p:spPr>
          <a:xfrm>
            <a:off x="10428804" y="311568"/>
            <a:ext cx="1380912" cy="1249680"/>
          </a:xfrm>
          <a:prstGeom prst="rect">
            <a:avLst/>
          </a:prstGeom>
        </p:spPr>
      </p:pic>
      <p:pic>
        <p:nvPicPr>
          <p:cNvPr id="2" name="Picture 1">
            <a:extLst>
              <a:ext uri="{FF2B5EF4-FFF2-40B4-BE49-F238E27FC236}">
                <a16:creationId xmlns:a16="http://schemas.microsoft.com/office/drawing/2014/main" id="{6981D952-1FA6-467D-965A-A56C4C894AF4}"/>
              </a:ext>
            </a:extLst>
          </p:cNvPr>
          <p:cNvPicPr>
            <a:picLocks noChangeAspect="1"/>
          </p:cNvPicPr>
          <p:nvPr/>
        </p:nvPicPr>
        <p:blipFill>
          <a:blip r:embed="rId5"/>
          <a:stretch>
            <a:fillRect/>
          </a:stretch>
        </p:blipFill>
        <p:spPr>
          <a:xfrm>
            <a:off x="5131211" y="936408"/>
            <a:ext cx="4813670" cy="5930128"/>
          </a:xfrm>
          <a:prstGeom prst="rect">
            <a:avLst/>
          </a:prstGeom>
        </p:spPr>
      </p:pic>
    </p:spTree>
    <p:extLst>
      <p:ext uri="{BB962C8B-B14F-4D97-AF65-F5344CB8AC3E}">
        <p14:creationId xmlns:p14="http://schemas.microsoft.com/office/powerpoint/2010/main" val="1308954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4EA3DD-AAF5-48F7-B44E-30010D52C59E}"/>
              </a:ext>
            </a:extLst>
          </p:cNvPr>
          <p:cNvPicPr>
            <a:picLocks noChangeAspect="1"/>
          </p:cNvPicPr>
          <p:nvPr/>
        </p:nvPicPr>
        <p:blipFill rotWithShape="1">
          <a:blip r:embed="rId2">
            <a:grayscl/>
          </a:blip>
          <a:srcRect l="8234" r="1"/>
          <a:stretch/>
        </p:blipFill>
        <p:spPr>
          <a:xfrm>
            <a:off x="-17364" y="-1"/>
            <a:ext cx="4693263" cy="6858000"/>
          </a:xfrm>
          <a:prstGeom prst="rect">
            <a:avLst/>
          </a:prstGeom>
        </p:spPr>
      </p:pic>
      <p:sp>
        <p:nvSpPr>
          <p:cNvPr id="32" name="Google Shape;22;p3">
            <a:extLst>
              <a:ext uri="{FF2B5EF4-FFF2-40B4-BE49-F238E27FC236}">
                <a16:creationId xmlns:a16="http://schemas.microsoft.com/office/drawing/2014/main" id="{6061E484-C344-47C7-A74C-F1E5FEB41B18}"/>
              </a:ext>
            </a:extLst>
          </p:cNvPr>
          <p:cNvSpPr/>
          <p:nvPr/>
        </p:nvSpPr>
        <p:spPr>
          <a:xfrm>
            <a:off x="-14818" y="-1"/>
            <a:ext cx="4693263" cy="6858000"/>
          </a:xfrm>
          <a:prstGeom prst="rect">
            <a:avLst/>
          </a:prstGeom>
          <a:solidFill>
            <a:srgbClr val="5D2877">
              <a:alpha val="60000"/>
            </a:srgbClr>
          </a:solidFill>
          <a:ln>
            <a:noFill/>
          </a:ln>
        </p:spPr>
        <p:txBody>
          <a:bodyPr spcFirstLastPara="1" wrap="square" lIns="121900" tIns="121900" rIns="121900" bIns="121900" anchor="ctr" anchorCtr="0">
            <a:noAutofit/>
          </a:bodyPr>
          <a:lstStyle/>
          <a:p>
            <a:endParaRPr sz="2489" dirty="0"/>
          </a:p>
        </p:txBody>
      </p:sp>
      <p:sp>
        <p:nvSpPr>
          <p:cNvPr id="20" name="Google Shape;195;p31">
            <a:extLst>
              <a:ext uri="{FF2B5EF4-FFF2-40B4-BE49-F238E27FC236}">
                <a16:creationId xmlns:a16="http://schemas.microsoft.com/office/drawing/2014/main" id="{3C1ED530-6412-48E3-98F9-23F905193CB0}"/>
              </a:ext>
            </a:extLst>
          </p:cNvPr>
          <p:cNvSpPr txBox="1">
            <a:spLocks/>
          </p:cNvSpPr>
          <p:nvPr/>
        </p:nvSpPr>
        <p:spPr>
          <a:xfrm>
            <a:off x="2584206" y="1474096"/>
            <a:ext cx="1822245" cy="423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ctr"/>
            <a:endParaRPr lang="en-US" dirty="0">
              <a:solidFill>
                <a:schemeClr val="bg1"/>
              </a:solidFill>
            </a:endParaRPr>
          </a:p>
        </p:txBody>
      </p:sp>
      <p:sp>
        <p:nvSpPr>
          <p:cNvPr id="4" name="Google Shape;195;p31">
            <a:extLst>
              <a:ext uri="{FF2B5EF4-FFF2-40B4-BE49-F238E27FC236}">
                <a16:creationId xmlns:a16="http://schemas.microsoft.com/office/drawing/2014/main" id="{FFF1F24A-F626-4959-9824-29E12D42F057}"/>
              </a:ext>
            </a:extLst>
          </p:cNvPr>
          <p:cNvSpPr txBox="1">
            <a:spLocks/>
          </p:cNvSpPr>
          <p:nvPr/>
        </p:nvSpPr>
        <p:spPr>
          <a:xfrm>
            <a:off x="4902770" y="137963"/>
            <a:ext cx="5841949"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r>
              <a:rPr lang="en-US" sz="3200" dirty="0"/>
              <a:t>Life Coverage</a:t>
            </a:r>
            <a:endParaRPr lang="en-US" sz="3200" dirty="0">
              <a:solidFill>
                <a:srgbClr val="434343"/>
              </a:solidFill>
            </a:endParaRPr>
          </a:p>
        </p:txBody>
      </p:sp>
      <p:sp>
        <p:nvSpPr>
          <p:cNvPr id="18" name="Google Shape;16;p3">
            <a:extLst>
              <a:ext uri="{FF2B5EF4-FFF2-40B4-BE49-F238E27FC236}">
                <a16:creationId xmlns:a16="http://schemas.microsoft.com/office/drawing/2014/main" id="{786A46CC-6DBF-4E84-AFBF-4533AD47FC4A}"/>
              </a:ext>
            </a:extLst>
          </p:cNvPr>
          <p:cNvSpPr/>
          <p:nvPr/>
        </p:nvSpPr>
        <p:spPr>
          <a:xfrm>
            <a:off x="2769341" y="146430"/>
            <a:ext cx="7656917"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89" dirty="0">
              <a:solidFill>
                <a:srgbClr val="434343"/>
              </a:solidFill>
            </a:endParaRPr>
          </a:p>
        </p:txBody>
      </p:sp>
      <p:sp>
        <p:nvSpPr>
          <p:cNvPr id="28" name="Rectangle 27">
            <a:extLst>
              <a:ext uri="{FF2B5EF4-FFF2-40B4-BE49-F238E27FC236}">
                <a16:creationId xmlns:a16="http://schemas.microsoft.com/office/drawing/2014/main" id="{F44B8525-98C1-4968-9582-354DABD09FA1}"/>
              </a:ext>
            </a:extLst>
          </p:cNvPr>
          <p:cNvSpPr/>
          <p:nvPr/>
        </p:nvSpPr>
        <p:spPr>
          <a:xfrm>
            <a:off x="3084816" y="8466"/>
            <a:ext cx="1505913" cy="1208084"/>
          </a:xfrm>
          <a:prstGeom prst="rect">
            <a:avLst/>
          </a:prstGeom>
          <a:solidFill>
            <a:srgbClr val="4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dirty="0"/>
          </a:p>
        </p:txBody>
      </p:sp>
      <p:sp>
        <p:nvSpPr>
          <p:cNvPr id="29" name="Google Shape;195;p31">
            <a:extLst>
              <a:ext uri="{FF2B5EF4-FFF2-40B4-BE49-F238E27FC236}">
                <a16:creationId xmlns:a16="http://schemas.microsoft.com/office/drawing/2014/main" id="{BE985ED0-9513-440A-8FD0-841BB3CF6A8A}"/>
              </a:ext>
            </a:extLst>
          </p:cNvPr>
          <p:cNvSpPr txBox="1">
            <a:spLocks/>
          </p:cNvSpPr>
          <p:nvPr/>
        </p:nvSpPr>
        <p:spPr>
          <a:xfrm>
            <a:off x="2883007" y="561763"/>
            <a:ext cx="1822245" cy="423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ctr"/>
            <a:r>
              <a:rPr lang="en-US" sz="2000" dirty="0">
                <a:solidFill>
                  <a:schemeClr val="bg1"/>
                </a:solidFill>
              </a:rPr>
              <a:t>Life</a:t>
            </a:r>
          </a:p>
        </p:txBody>
      </p:sp>
      <p:sp>
        <p:nvSpPr>
          <p:cNvPr id="14" name="TextBox 13">
            <a:extLst>
              <a:ext uri="{FF2B5EF4-FFF2-40B4-BE49-F238E27FC236}">
                <a16:creationId xmlns:a16="http://schemas.microsoft.com/office/drawing/2014/main" id="{35AD9CF8-E418-4C30-B3EB-A92F79D9E9D6}"/>
              </a:ext>
            </a:extLst>
          </p:cNvPr>
          <p:cNvSpPr txBox="1"/>
          <p:nvPr/>
        </p:nvSpPr>
        <p:spPr>
          <a:xfrm>
            <a:off x="4958042" y="1561248"/>
            <a:ext cx="5415491" cy="923330"/>
          </a:xfrm>
          <a:prstGeom prst="rect">
            <a:avLst/>
          </a:prstGeom>
          <a:noFill/>
        </p:spPr>
        <p:txBody>
          <a:bodyPr wrap="square" rtlCol="0">
            <a:spAutoFit/>
          </a:bodyPr>
          <a:lstStyle/>
          <a:p>
            <a:endParaRPr lang="en-US" sz="1400" dirty="0">
              <a:solidFill>
                <a:schemeClr val="bg2"/>
              </a:solidFill>
              <a:latin typeface="Ubuntu" panose="020B0604020202020204" charset="0"/>
              <a:ea typeface="Verdana" panose="020B0604030504040204" pitchFamily="34" charset="0"/>
              <a:cs typeface="Verdana" panose="020B0604030504040204" pitchFamily="34" charset="0"/>
            </a:endParaRPr>
          </a:p>
          <a:p>
            <a:endParaRPr lang="en-US" sz="2000" b="1" dirty="0">
              <a:solidFill>
                <a:srgbClr val="E8501F"/>
              </a:solidFill>
              <a:latin typeface="Ubuntu" panose="020B0604020202020204" charset="0"/>
              <a:ea typeface="Verdana" panose="020B0604030504040204" pitchFamily="34" charset="0"/>
              <a:cs typeface="Verdana" panose="020B0604030504040204" pitchFamily="34" charset="0"/>
            </a:endParaRPr>
          </a:p>
          <a:p>
            <a:endParaRPr lang="en-US" sz="2000" b="1" dirty="0">
              <a:solidFill>
                <a:srgbClr val="E8501F"/>
              </a:solidFill>
              <a:latin typeface="Ubuntu" panose="020B060402020202020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1E2DDEE9-059F-4F9E-A21B-D0D09A9EE139}"/>
              </a:ext>
            </a:extLst>
          </p:cNvPr>
          <p:cNvPicPr>
            <a:picLocks noChangeAspect="1"/>
          </p:cNvPicPr>
          <p:nvPr/>
        </p:nvPicPr>
        <p:blipFill>
          <a:blip r:embed="rId3"/>
          <a:stretch>
            <a:fillRect/>
          </a:stretch>
        </p:blipFill>
        <p:spPr>
          <a:xfrm>
            <a:off x="3455142" y="-12209"/>
            <a:ext cx="677974" cy="677974"/>
          </a:xfrm>
          <a:prstGeom prst="rect">
            <a:avLst/>
          </a:prstGeom>
        </p:spPr>
      </p:pic>
      <p:pic>
        <p:nvPicPr>
          <p:cNvPr id="16" name="Picture 15">
            <a:extLst>
              <a:ext uri="{FF2B5EF4-FFF2-40B4-BE49-F238E27FC236}">
                <a16:creationId xmlns:a16="http://schemas.microsoft.com/office/drawing/2014/main" id="{1EBEE2B0-A411-4162-9D84-D205BA0DE40E}"/>
              </a:ext>
            </a:extLst>
          </p:cNvPr>
          <p:cNvPicPr>
            <a:picLocks noChangeAspect="1"/>
          </p:cNvPicPr>
          <p:nvPr/>
        </p:nvPicPr>
        <p:blipFill rotWithShape="1">
          <a:blip r:embed="rId4"/>
          <a:srcRect t="1962"/>
          <a:stretch/>
        </p:blipFill>
        <p:spPr>
          <a:xfrm>
            <a:off x="10428804" y="311568"/>
            <a:ext cx="1380912" cy="1249680"/>
          </a:xfrm>
          <a:prstGeom prst="rect">
            <a:avLst/>
          </a:prstGeom>
        </p:spPr>
      </p:pic>
      <p:pic>
        <p:nvPicPr>
          <p:cNvPr id="2" name="Picture 1">
            <a:extLst>
              <a:ext uri="{FF2B5EF4-FFF2-40B4-BE49-F238E27FC236}">
                <a16:creationId xmlns:a16="http://schemas.microsoft.com/office/drawing/2014/main" id="{F6F277B9-EC60-4CE1-802A-9F38E48FC681}"/>
              </a:ext>
            </a:extLst>
          </p:cNvPr>
          <p:cNvPicPr>
            <a:picLocks noChangeAspect="1"/>
          </p:cNvPicPr>
          <p:nvPr/>
        </p:nvPicPr>
        <p:blipFill>
          <a:blip r:embed="rId5"/>
          <a:stretch>
            <a:fillRect/>
          </a:stretch>
        </p:blipFill>
        <p:spPr>
          <a:xfrm>
            <a:off x="5435676" y="1474096"/>
            <a:ext cx="4694327" cy="4054191"/>
          </a:xfrm>
          <a:prstGeom prst="rect">
            <a:avLst/>
          </a:prstGeom>
        </p:spPr>
      </p:pic>
    </p:spTree>
    <p:extLst>
      <p:ext uri="{BB962C8B-B14F-4D97-AF65-F5344CB8AC3E}">
        <p14:creationId xmlns:p14="http://schemas.microsoft.com/office/powerpoint/2010/main" val="1481890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5;p31">
            <a:extLst>
              <a:ext uri="{FF2B5EF4-FFF2-40B4-BE49-F238E27FC236}">
                <a16:creationId xmlns:a16="http://schemas.microsoft.com/office/drawing/2014/main" id="{B8B1F635-F44D-4398-8A3D-BD2A2E933E8B}"/>
              </a:ext>
            </a:extLst>
          </p:cNvPr>
          <p:cNvSpPr txBox="1">
            <a:spLocks/>
          </p:cNvSpPr>
          <p:nvPr/>
        </p:nvSpPr>
        <p:spPr>
          <a:xfrm>
            <a:off x="2670912" y="561787"/>
            <a:ext cx="7785053"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r>
              <a:rPr lang="en-US" sz="3200" dirty="0"/>
              <a:t>Post Implementation Services</a:t>
            </a:r>
            <a:endParaRPr lang="en-US" sz="3200" dirty="0">
              <a:solidFill>
                <a:srgbClr val="434343"/>
              </a:solidFill>
            </a:endParaRPr>
          </a:p>
        </p:txBody>
      </p:sp>
      <p:sp>
        <p:nvSpPr>
          <p:cNvPr id="4" name="Google Shape;16;p3">
            <a:extLst>
              <a:ext uri="{FF2B5EF4-FFF2-40B4-BE49-F238E27FC236}">
                <a16:creationId xmlns:a16="http://schemas.microsoft.com/office/drawing/2014/main" id="{8817905E-D8D8-47EC-BAC4-DB2DC6C2FFAC}"/>
              </a:ext>
            </a:extLst>
          </p:cNvPr>
          <p:cNvSpPr/>
          <p:nvPr/>
        </p:nvSpPr>
        <p:spPr>
          <a:xfrm>
            <a:off x="1874804" y="706728"/>
            <a:ext cx="7372563" cy="847600"/>
          </a:xfrm>
          <a:prstGeom prst="rect">
            <a:avLst/>
          </a:prstGeom>
          <a:no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89" dirty="0">
              <a:solidFill>
                <a:srgbClr val="434343"/>
              </a:solidFill>
            </a:endParaRPr>
          </a:p>
        </p:txBody>
      </p:sp>
      <p:sp>
        <p:nvSpPr>
          <p:cNvPr id="10" name="Google Shape;195;p31">
            <a:extLst>
              <a:ext uri="{FF2B5EF4-FFF2-40B4-BE49-F238E27FC236}">
                <a16:creationId xmlns:a16="http://schemas.microsoft.com/office/drawing/2014/main" id="{03C0C6E9-F16B-40C9-B1AC-6B48B3950413}"/>
              </a:ext>
            </a:extLst>
          </p:cNvPr>
          <p:cNvSpPr txBox="1">
            <a:spLocks/>
          </p:cNvSpPr>
          <p:nvPr/>
        </p:nvSpPr>
        <p:spPr>
          <a:xfrm>
            <a:off x="5826966" y="4987033"/>
            <a:ext cx="5841949"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r"/>
            <a:r>
              <a:rPr lang="en-US" sz="2667" dirty="0">
                <a:solidFill>
                  <a:schemeClr val="bg1"/>
                </a:solidFill>
                <a:highlight>
                  <a:srgbClr val="000000"/>
                </a:highlight>
              </a:rPr>
              <a:t>Robert Stenzel</a:t>
            </a:r>
          </a:p>
        </p:txBody>
      </p:sp>
      <p:sp>
        <p:nvSpPr>
          <p:cNvPr id="11" name="Google Shape;195;p31">
            <a:extLst>
              <a:ext uri="{FF2B5EF4-FFF2-40B4-BE49-F238E27FC236}">
                <a16:creationId xmlns:a16="http://schemas.microsoft.com/office/drawing/2014/main" id="{FD645C97-9E2B-4A9D-B6D9-0D3C35C08876}"/>
              </a:ext>
            </a:extLst>
          </p:cNvPr>
          <p:cNvSpPr txBox="1">
            <a:spLocks/>
          </p:cNvSpPr>
          <p:nvPr/>
        </p:nvSpPr>
        <p:spPr>
          <a:xfrm>
            <a:off x="5957787" y="5938324"/>
            <a:ext cx="5841949"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pPr algn="r"/>
            <a:r>
              <a:rPr lang="en-US" sz="2000" dirty="0">
                <a:solidFill>
                  <a:schemeClr val="bg1"/>
                </a:solidFill>
                <a:highlight>
                  <a:srgbClr val="000000"/>
                </a:highlight>
              </a:rPr>
              <a:t>(818) 587-4265</a:t>
            </a:r>
          </a:p>
          <a:p>
            <a:pPr algn="r"/>
            <a:r>
              <a:rPr lang="en-US" sz="2000" dirty="0">
                <a:solidFill>
                  <a:schemeClr val="bg1"/>
                </a:solidFill>
                <a:highlight>
                  <a:srgbClr val="000000"/>
                </a:highlight>
              </a:rPr>
              <a:t>Robert.Stenzel@equitable.com</a:t>
            </a:r>
          </a:p>
        </p:txBody>
      </p:sp>
      <p:sp>
        <p:nvSpPr>
          <p:cNvPr id="12" name="TextBox 11">
            <a:extLst>
              <a:ext uri="{FF2B5EF4-FFF2-40B4-BE49-F238E27FC236}">
                <a16:creationId xmlns:a16="http://schemas.microsoft.com/office/drawing/2014/main" id="{E6F9ACA0-899D-49B4-98D6-A9B02833AB80}"/>
              </a:ext>
            </a:extLst>
          </p:cNvPr>
          <p:cNvSpPr txBox="1"/>
          <p:nvPr/>
        </p:nvSpPr>
        <p:spPr>
          <a:xfrm>
            <a:off x="1551254" y="2189358"/>
            <a:ext cx="3345365" cy="1488100"/>
          </a:xfrm>
          <a:prstGeom prst="rect">
            <a:avLst/>
          </a:prstGeom>
          <a:noFill/>
        </p:spPr>
        <p:txBody>
          <a:bodyPr wrap="square" rtlCol="0">
            <a:spAutoFit/>
          </a:bodyPr>
          <a:lstStyle/>
          <a:p>
            <a:pPr marL="228594" indent="-228594">
              <a:lnSpc>
                <a:spcPct val="200000"/>
              </a:lnSpc>
              <a:buFont typeface="Arial" panose="020B0604020202020204" pitchFamily="34" charset="0"/>
              <a:buChar char="•"/>
            </a:pPr>
            <a:r>
              <a:rPr lang="en-US" sz="1600" b="1" dirty="0">
                <a:latin typeface="Ubuntu" panose="020B0604020202020204" charset="0"/>
              </a:rPr>
              <a:t>Benefits questions</a:t>
            </a:r>
          </a:p>
          <a:p>
            <a:pPr marL="228594" indent="-228594">
              <a:lnSpc>
                <a:spcPct val="200000"/>
              </a:lnSpc>
              <a:buFont typeface="Arial" panose="020B0604020202020204" pitchFamily="34" charset="0"/>
              <a:buChar char="•"/>
            </a:pPr>
            <a:r>
              <a:rPr lang="en-US" sz="1600" b="1" dirty="0">
                <a:latin typeface="Ubuntu" panose="020B0604020202020204" charset="0"/>
              </a:rPr>
              <a:t>Insurance claims</a:t>
            </a:r>
          </a:p>
          <a:p>
            <a:pPr marL="228594" indent="-228594">
              <a:lnSpc>
                <a:spcPct val="200000"/>
              </a:lnSpc>
              <a:buFont typeface="Arial" panose="020B0604020202020204" pitchFamily="34" charset="0"/>
              <a:buChar char="•"/>
            </a:pPr>
            <a:r>
              <a:rPr lang="en-US" sz="1600" b="1" dirty="0">
                <a:latin typeface="Ubuntu" panose="020B0604020202020204" charset="0"/>
              </a:rPr>
              <a:t>Finding a provider</a:t>
            </a:r>
          </a:p>
        </p:txBody>
      </p:sp>
      <p:sp>
        <p:nvSpPr>
          <p:cNvPr id="13" name="TextBox 12">
            <a:extLst>
              <a:ext uri="{FF2B5EF4-FFF2-40B4-BE49-F238E27FC236}">
                <a16:creationId xmlns:a16="http://schemas.microsoft.com/office/drawing/2014/main" id="{426F9595-CE4C-49B5-82A4-DF1D041D783E}"/>
              </a:ext>
            </a:extLst>
          </p:cNvPr>
          <p:cNvSpPr txBox="1"/>
          <p:nvPr/>
        </p:nvSpPr>
        <p:spPr>
          <a:xfrm>
            <a:off x="4630232" y="2189358"/>
            <a:ext cx="3345365" cy="1488100"/>
          </a:xfrm>
          <a:prstGeom prst="rect">
            <a:avLst/>
          </a:prstGeom>
          <a:noFill/>
        </p:spPr>
        <p:txBody>
          <a:bodyPr wrap="square" rtlCol="0">
            <a:spAutoFit/>
          </a:bodyPr>
          <a:lstStyle/>
          <a:p>
            <a:pPr marL="228594" indent="-228594">
              <a:lnSpc>
                <a:spcPct val="200000"/>
              </a:lnSpc>
              <a:buFont typeface="Arial" panose="020B0604020202020204" pitchFamily="34" charset="0"/>
              <a:buChar char="•"/>
            </a:pPr>
            <a:r>
              <a:rPr lang="en-US" sz="1600" b="1" dirty="0">
                <a:latin typeface="Ubuntu" panose="020B0604020202020204" charset="0"/>
              </a:rPr>
              <a:t>Insurance ID cards</a:t>
            </a:r>
          </a:p>
          <a:p>
            <a:pPr marL="228594" indent="-228594">
              <a:lnSpc>
                <a:spcPct val="200000"/>
              </a:lnSpc>
              <a:buFont typeface="Arial" panose="020B0604020202020204" pitchFamily="34" charset="0"/>
              <a:buChar char="•"/>
            </a:pPr>
            <a:r>
              <a:rPr lang="en-US" sz="1600" b="1" dirty="0">
                <a:latin typeface="Ubuntu" panose="020B0604020202020204" charset="0"/>
              </a:rPr>
              <a:t>Eligibility</a:t>
            </a:r>
          </a:p>
          <a:p>
            <a:pPr marL="228594" indent="-228594">
              <a:lnSpc>
                <a:spcPct val="200000"/>
              </a:lnSpc>
              <a:buFont typeface="Arial" panose="020B0604020202020204" pitchFamily="34" charset="0"/>
              <a:buChar char="•"/>
            </a:pPr>
            <a:r>
              <a:rPr lang="en-US" sz="1600" b="1" dirty="0">
                <a:latin typeface="Ubuntu" panose="020B0604020202020204" charset="0"/>
              </a:rPr>
              <a:t>Dependent benefits</a:t>
            </a:r>
          </a:p>
        </p:txBody>
      </p:sp>
      <p:sp>
        <p:nvSpPr>
          <p:cNvPr id="15" name="TextBox 14">
            <a:extLst>
              <a:ext uri="{FF2B5EF4-FFF2-40B4-BE49-F238E27FC236}">
                <a16:creationId xmlns:a16="http://schemas.microsoft.com/office/drawing/2014/main" id="{3DEED2BA-21F2-42BE-A078-819F0F813787}"/>
              </a:ext>
            </a:extLst>
          </p:cNvPr>
          <p:cNvSpPr txBox="1"/>
          <p:nvPr/>
        </p:nvSpPr>
        <p:spPr>
          <a:xfrm>
            <a:off x="7770942" y="2189357"/>
            <a:ext cx="3345365" cy="1488100"/>
          </a:xfrm>
          <a:prstGeom prst="rect">
            <a:avLst/>
          </a:prstGeom>
          <a:noFill/>
        </p:spPr>
        <p:txBody>
          <a:bodyPr wrap="square" rtlCol="0">
            <a:spAutoFit/>
          </a:bodyPr>
          <a:lstStyle/>
          <a:p>
            <a:pPr marL="228594" indent="-228594">
              <a:lnSpc>
                <a:spcPct val="200000"/>
              </a:lnSpc>
              <a:buFont typeface="Arial" panose="020B0604020202020204" pitchFamily="34" charset="0"/>
              <a:buChar char="•"/>
            </a:pPr>
            <a:r>
              <a:rPr lang="en-US" sz="1600" b="1" dirty="0">
                <a:latin typeface="Ubuntu" panose="020B0604020202020204" charset="0"/>
              </a:rPr>
              <a:t>Pre-authorization</a:t>
            </a:r>
          </a:p>
          <a:p>
            <a:pPr marL="228594" indent="-228594">
              <a:lnSpc>
                <a:spcPct val="200000"/>
              </a:lnSpc>
              <a:buFont typeface="Arial" panose="020B0604020202020204" pitchFamily="34" charset="0"/>
              <a:buChar char="•"/>
            </a:pPr>
            <a:r>
              <a:rPr lang="en-US" sz="1600" b="1" dirty="0">
                <a:latin typeface="Ubuntu" panose="020B0604020202020204" charset="0"/>
              </a:rPr>
              <a:t>Enrollment questions</a:t>
            </a:r>
          </a:p>
          <a:p>
            <a:pPr marL="228594" indent="-228594">
              <a:lnSpc>
                <a:spcPct val="200000"/>
              </a:lnSpc>
              <a:buFont typeface="Arial" panose="020B0604020202020204" pitchFamily="34" charset="0"/>
              <a:buChar char="•"/>
            </a:pPr>
            <a:r>
              <a:rPr lang="en-US" sz="1600" b="1" dirty="0">
                <a:latin typeface="Ubuntu" panose="020B0604020202020204" charset="0"/>
              </a:rPr>
              <a:t>Healthcare reform</a:t>
            </a:r>
          </a:p>
        </p:txBody>
      </p:sp>
      <p:sp>
        <p:nvSpPr>
          <p:cNvPr id="16" name="Google Shape;22;p3">
            <a:extLst>
              <a:ext uri="{FF2B5EF4-FFF2-40B4-BE49-F238E27FC236}">
                <a16:creationId xmlns:a16="http://schemas.microsoft.com/office/drawing/2014/main" id="{82207207-C44C-4C8C-BF33-58411B14F47B}"/>
              </a:ext>
            </a:extLst>
          </p:cNvPr>
          <p:cNvSpPr/>
          <p:nvPr/>
        </p:nvSpPr>
        <p:spPr>
          <a:xfrm>
            <a:off x="1"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5" name="Picture 4">
            <a:extLst>
              <a:ext uri="{FF2B5EF4-FFF2-40B4-BE49-F238E27FC236}">
                <a16:creationId xmlns:a16="http://schemas.microsoft.com/office/drawing/2014/main" id="{62D034BC-FE72-455F-93D3-C439CDA3D3A6}"/>
              </a:ext>
            </a:extLst>
          </p:cNvPr>
          <p:cNvPicPr>
            <a:picLocks noChangeAspect="1"/>
          </p:cNvPicPr>
          <p:nvPr/>
        </p:nvPicPr>
        <p:blipFill>
          <a:blip r:embed="rId2"/>
          <a:stretch>
            <a:fillRect/>
          </a:stretch>
        </p:blipFill>
        <p:spPr>
          <a:xfrm>
            <a:off x="1985052" y="5751949"/>
            <a:ext cx="1371719" cy="798645"/>
          </a:xfrm>
          <a:prstGeom prst="rect">
            <a:avLst/>
          </a:prstGeom>
        </p:spPr>
      </p:pic>
    </p:spTree>
    <p:extLst>
      <p:ext uri="{BB962C8B-B14F-4D97-AF65-F5344CB8AC3E}">
        <p14:creationId xmlns:p14="http://schemas.microsoft.com/office/powerpoint/2010/main" val="2855693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idx="4294967295"/>
          </p:nvPr>
        </p:nvSpPr>
        <p:spPr>
          <a:xfrm>
            <a:off x="1420812" y="467591"/>
            <a:ext cx="4425173" cy="847600"/>
          </a:xfrm>
          <a:prstGeom prst="rect">
            <a:avLst/>
          </a:prstGeom>
        </p:spPr>
        <p:txBody>
          <a:bodyPr spcFirstLastPara="1" wrap="square" lIns="121900" tIns="121900" rIns="121900" bIns="121900" anchor="ctr" anchorCtr="0">
            <a:noAutofit/>
          </a:bodyPr>
          <a:lstStyle/>
          <a:p>
            <a:r>
              <a:rPr lang="en-US" sz="3200" dirty="0"/>
              <a:t>Medical Plan </a:t>
            </a:r>
            <a:endParaRPr sz="3200" dirty="0">
              <a:solidFill>
                <a:srgbClr val="434343"/>
              </a:solidFill>
            </a:endParaRPr>
          </a:p>
        </p:txBody>
      </p:sp>
      <p:sp>
        <p:nvSpPr>
          <p:cNvPr id="24" name="Google Shape;22;p3">
            <a:extLst>
              <a:ext uri="{FF2B5EF4-FFF2-40B4-BE49-F238E27FC236}">
                <a16:creationId xmlns:a16="http://schemas.microsoft.com/office/drawing/2014/main" id="{7553F93F-DFDA-4BD1-AB2E-FF5DC3718375}"/>
              </a:ext>
            </a:extLst>
          </p:cNvPr>
          <p:cNvSpPr/>
          <p:nvPr/>
        </p:nvSpPr>
        <p:spPr>
          <a:xfrm>
            <a:off x="1"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7" name="Picture 6">
            <a:extLst>
              <a:ext uri="{FF2B5EF4-FFF2-40B4-BE49-F238E27FC236}">
                <a16:creationId xmlns:a16="http://schemas.microsoft.com/office/drawing/2014/main" id="{7CE73D41-7644-420F-BFEA-3C73F48559CA}"/>
              </a:ext>
            </a:extLst>
          </p:cNvPr>
          <p:cNvPicPr>
            <a:picLocks noChangeAspect="1"/>
          </p:cNvPicPr>
          <p:nvPr/>
        </p:nvPicPr>
        <p:blipFill rotWithShape="1">
          <a:blip r:embed="rId3"/>
          <a:srcRect t="1962"/>
          <a:stretch/>
        </p:blipFill>
        <p:spPr>
          <a:xfrm>
            <a:off x="10428804" y="311568"/>
            <a:ext cx="1380912" cy="1249680"/>
          </a:xfrm>
          <a:prstGeom prst="rect">
            <a:avLst/>
          </a:prstGeom>
        </p:spPr>
      </p:pic>
      <p:sp>
        <p:nvSpPr>
          <p:cNvPr id="2" name="Rectangle 1">
            <a:extLst>
              <a:ext uri="{FF2B5EF4-FFF2-40B4-BE49-F238E27FC236}">
                <a16:creationId xmlns:a16="http://schemas.microsoft.com/office/drawing/2014/main" id="{A2D8B101-BB0A-440E-AB13-7EAC37153FF4}"/>
              </a:ext>
            </a:extLst>
          </p:cNvPr>
          <p:cNvSpPr/>
          <p:nvPr/>
        </p:nvSpPr>
        <p:spPr>
          <a:xfrm>
            <a:off x="1852654" y="1997839"/>
            <a:ext cx="8576150" cy="3416320"/>
          </a:xfrm>
          <a:prstGeom prst="rect">
            <a:avLst/>
          </a:prstGeom>
        </p:spPr>
        <p:txBody>
          <a:bodyPr wrap="square">
            <a:spAutoFit/>
          </a:bodyPr>
          <a:lstStyle/>
          <a:p>
            <a:r>
              <a:rPr lang="en-US" sz="1800" b="1" dirty="0">
                <a:latin typeface="Ubuntu" panose="020B0604020202020204" charset="0"/>
              </a:rPr>
              <a:t>Recommended Medical Plan - Covered California for Small Business </a:t>
            </a:r>
          </a:p>
          <a:p>
            <a:pPr marL="285750" indent="-285750">
              <a:buFont typeface="Arial" panose="020B0604020202020204" pitchFamily="34" charset="0"/>
              <a:buChar char="•"/>
            </a:pPr>
            <a:r>
              <a:rPr lang="en-US" sz="1800" dirty="0">
                <a:latin typeface="Ubuntu" panose="020B0604020202020204" charset="0"/>
              </a:rPr>
              <a:t>Allows access to Blue Shield, Kaiser  and other carrier options. Comparable plans to current offering a premium savings, multiple carrier/plan options and one invoice for medical plans.</a:t>
            </a:r>
          </a:p>
          <a:p>
            <a:pPr marL="285750" indent="-285750">
              <a:buFont typeface="Arial" panose="020B0604020202020204" pitchFamily="34" charset="0"/>
              <a:buChar char="•"/>
            </a:pPr>
            <a:endParaRPr lang="en-US" sz="1800" dirty="0">
              <a:latin typeface="Ubuntu" panose="020B0604020202020204" charset="0"/>
            </a:endParaRPr>
          </a:p>
          <a:p>
            <a:pPr marL="285750" indent="-285750">
              <a:buFont typeface="Arial" panose="020B0604020202020204" pitchFamily="34" charset="0"/>
              <a:buChar char="•"/>
            </a:pPr>
            <a:r>
              <a:rPr lang="en-US" sz="1800" dirty="0">
                <a:latin typeface="Ubuntu" panose="020B0604020202020204" charset="0"/>
              </a:rPr>
              <a:t>Carrier Plan Options include Kaiser, Blue Shield HMO, Blue Shield PPO, Oscar EPO and  Health Net PPO</a:t>
            </a:r>
          </a:p>
          <a:p>
            <a:endParaRPr lang="en-US" sz="1800" dirty="0">
              <a:latin typeface="Ubuntu" panose="020B0604020202020204" charset="0"/>
            </a:endParaRPr>
          </a:p>
          <a:p>
            <a:pPr marL="285750" indent="-285750">
              <a:buFont typeface="Arial" panose="020B0604020202020204" pitchFamily="34" charset="0"/>
              <a:buChar char="•"/>
            </a:pPr>
            <a:r>
              <a:rPr lang="en-US" sz="1800" dirty="0">
                <a:latin typeface="Ubuntu" panose="020B0604020202020204" charset="0"/>
              </a:rPr>
              <a:t>Deductibles and out of pocket maximums incurred for the year would carry over on both Blue Shield plans and Kaiser plans for employees moving to the comparable plan with Covered California.</a:t>
            </a:r>
          </a:p>
          <a:p>
            <a:endParaRPr lang="en-US" sz="1800" dirty="0">
              <a:latin typeface="Ubuntu" panose="020B060402020202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idx="4294967295"/>
          </p:nvPr>
        </p:nvSpPr>
        <p:spPr>
          <a:xfrm>
            <a:off x="1420812" y="467591"/>
            <a:ext cx="4425173" cy="847600"/>
          </a:xfrm>
          <a:prstGeom prst="rect">
            <a:avLst/>
          </a:prstGeom>
        </p:spPr>
        <p:txBody>
          <a:bodyPr spcFirstLastPara="1" wrap="square" lIns="121900" tIns="121900" rIns="121900" bIns="121900" anchor="ctr" anchorCtr="0">
            <a:noAutofit/>
          </a:bodyPr>
          <a:lstStyle/>
          <a:p>
            <a:r>
              <a:rPr lang="en-US" sz="3200" dirty="0"/>
              <a:t>Ancillary Plans </a:t>
            </a:r>
            <a:endParaRPr sz="3200" dirty="0">
              <a:solidFill>
                <a:srgbClr val="434343"/>
              </a:solidFill>
            </a:endParaRPr>
          </a:p>
        </p:txBody>
      </p:sp>
      <p:sp>
        <p:nvSpPr>
          <p:cNvPr id="24" name="Google Shape;22;p3">
            <a:extLst>
              <a:ext uri="{FF2B5EF4-FFF2-40B4-BE49-F238E27FC236}">
                <a16:creationId xmlns:a16="http://schemas.microsoft.com/office/drawing/2014/main" id="{7553F93F-DFDA-4BD1-AB2E-FF5DC3718375}"/>
              </a:ext>
            </a:extLst>
          </p:cNvPr>
          <p:cNvSpPr/>
          <p:nvPr/>
        </p:nvSpPr>
        <p:spPr>
          <a:xfrm>
            <a:off x="1"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7" name="Picture 6">
            <a:extLst>
              <a:ext uri="{FF2B5EF4-FFF2-40B4-BE49-F238E27FC236}">
                <a16:creationId xmlns:a16="http://schemas.microsoft.com/office/drawing/2014/main" id="{7CE73D41-7644-420F-BFEA-3C73F48559CA}"/>
              </a:ext>
            </a:extLst>
          </p:cNvPr>
          <p:cNvPicPr>
            <a:picLocks noChangeAspect="1"/>
          </p:cNvPicPr>
          <p:nvPr/>
        </p:nvPicPr>
        <p:blipFill rotWithShape="1">
          <a:blip r:embed="rId3"/>
          <a:srcRect t="1962"/>
          <a:stretch/>
        </p:blipFill>
        <p:spPr>
          <a:xfrm>
            <a:off x="10428804" y="311568"/>
            <a:ext cx="1380912" cy="1249680"/>
          </a:xfrm>
          <a:prstGeom prst="rect">
            <a:avLst/>
          </a:prstGeom>
        </p:spPr>
      </p:pic>
      <p:sp>
        <p:nvSpPr>
          <p:cNvPr id="2" name="Rectangle 1">
            <a:extLst>
              <a:ext uri="{FF2B5EF4-FFF2-40B4-BE49-F238E27FC236}">
                <a16:creationId xmlns:a16="http://schemas.microsoft.com/office/drawing/2014/main" id="{A2D8B101-BB0A-440E-AB13-7EAC37153FF4}"/>
              </a:ext>
            </a:extLst>
          </p:cNvPr>
          <p:cNvSpPr/>
          <p:nvPr/>
        </p:nvSpPr>
        <p:spPr>
          <a:xfrm>
            <a:off x="1825493" y="1997839"/>
            <a:ext cx="8576150" cy="3970318"/>
          </a:xfrm>
          <a:prstGeom prst="rect">
            <a:avLst/>
          </a:prstGeom>
        </p:spPr>
        <p:txBody>
          <a:bodyPr wrap="square">
            <a:spAutoFit/>
          </a:bodyPr>
          <a:lstStyle/>
          <a:p>
            <a:r>
              <a:rPr lang="en-US" sz="1800" b="1" dirty="0">
                <a:latin typeface="Ubuntu" panose="020B0604020202020204" charset="0"/>
              </a:rPr>
              <a:t>Recommended Dental, Vision and Life Plans - Guardian</a:t>
            </a:r>
          </a:p>
          <a:p>
            <a:pPr marL="285750" indent="-285750">
              <a:buFont typeface="Arial" panose="020B0604020202020204" pitchFamily="34" charset="0"/>
              <a:buChar char="•"/>
            </a:pPr>
            <a:r>
              <a:rPr lang="en-US" sz="1800" dirty="0">
                <a:latin typeface="Ubuntu" panose="020B0604020202020204" charset="0"/>
              </a:rPr>
              <a:t>Dental Premium Savings of $362 per month over current Dental PPO and $118 savings over current for Dental HMO</a:t>
            </a:r>
          </a:p>
          <a:p>
            <a:pPr marL="285750" indent="-285750">
              <a:buFont typeface="Arial" panose="020B0604020202020204" pitchFamily="34" charset="0"/>
              <a:buChar char="•"/>
            </a:pPr>
            <a:endParaRPr lang="en-US" sz="1800" dirty="0">
              <a:latin typeface="Ubuntu" panose="020B0604020202020204" charset="0"/>
            </a:endParaRPr>
          </a:p>
          <a:p>
            <a:pPr marL="285750" indent="-285750">
              <a:buFont typeface="Arial" panose="020B0604020202020204" pitchFamily="34" charset="0"/>
              <a:buChar char="•"/>
            </a:pPr>
            <a:r>
              <a:rPr lang="en-US" sz="1800" dirty="0">
                <a:latin typeface="Ubuntu" panose="020B0604020202020204" charset="0"/>
              </a:rPr>
              <a:t>Vision premium increases $56 per month, but Guardian is offering a choice of the following:</a:t>
            </a:r>
          </a:p>
          <a:p>
            <a:pPr lvl="6"/>
            <a:r>
              <a:rPr lang="en-US" sz="1800" dirty="0">
                <a:latin typeface="Ubuntu" panose="020B0604020202020204" charset="0"/>
              </a:rPr>
              <a:t>	Dental: Either a two-year rate guarantee or a one-month premium credit </a:t>
            </a:r>
          </a:p>
          <a:p>
            <a:pPr lvl="3"/>
            <a:r>
              <a:rPr lang="en-US" sz="1800" dirty="0">
                <a:latin typeface="Ubuntu" panose="020B0604020202020204" charset="0"/>
              </a:rPr>
              <a:t>	Vision: Either a three-year rate guarantee or a one month premium credit </a:t>
            </a:r>
          </a:p>
          <a:p>
            <a:pPr marL="285750" indent="-285750">
              <a:buFont typeface="Arial" panose="020B0604020202020204" pitchFamily="34" charset="0"/>
              <a:buChar char="•"/>
            </a:pPr>
            <a:endParaRPr lang="en-US" sz="1800" dirty="0">
              <a:latin typeface="Ubuntu" panose="020B0604020202020204" charset="0"/>
            </a:endParaRPr>
          </a:p>
          <a:p>
            <a:pPr marL="285750" indent="-285750">
              <a:buFont typeface="Arial" panose="020B0604020202020204" pitchFamily="34" charset="0"/>
              <a:buChar char="•"/>
            </a:pPr>
            <a:r>
              <a:rPr lang="en-US" sz="1800" dirty="0">
                <a:latin typeface="Ubuntu" panose="020B0604020202020204" charset="0"/>
              </a:rPr>
              <a:t>Basic Term Life is $12 less than current premium</a:t>
            </a:r>
          </a:p>
          <a:p>
            <a:pPr marL="285750" indent="-285750">
              <a:buFont typeface="Arial" panose="020B0604020202020204" pitchFamily="34" charset="0"/>
              <a:buChar char="•"/>
            </a:pPr>
            <a:endParaRPr lang="en-US" sz="1800" dirty="0">
              <a:latin typeface="Ubuntu" panose="020B0604020202020204" charset="0"/>
            </a:endParaRPr>
          </a:p>
          <a:p>
            <a:pPr marL="285750" indent="-285750">
              <a:buFont typeface="Arial" panose="020B0604020202020204" pitchFamily="34" charset="0"/>
              <a:buChar char="•"/>
            </a:pPr>
            <a:r>
              <a:rPr lang="en-US" sz="1800" dirty="0">
                <a:latin typeface="Ubuntu" panose="020B0604020202020204" charset="0"/>
              </a:rPr>
              <a:t>Convenience of single carrier employee enrollment and employer invoice</a:t>
            </a:r>
          </a:p>
          <a:p>
            <a:endParaRPr lang="en-US" sz="1800" dirty="0">
              <a:latin typeface="Ubuntu" panose="020B0604020202020204" charset="0"/>
            </a:endParaRPr>
          </a:p>
          <a:p>
            <a:endParaRPr lang="en-US" sz="1800" dirty="0">
              <a:latin typeface="Ubuntu" panose="020B0604020202020204" charset="0"/>
            </a:endParaRPr>
          </a:p>
        </p:txBody>
      </p:sp>
    </p:spTree>
    <p:extLst>
      <p:ext uri="{BB962C8B-B14F-4D97-AF65-F5344CB8AC3E}">
        <p14:creationId xmlns:p14="http://schemas.microsoft.com/office/powerpoint/2010/main" val="344700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idx="4294967295"/>
          </p:nvPr>
        </p:nvSpPr>
        <p:spPr>
          <a:xfrm>
            <a:off x="1420812" y="467591"/>
            <a:ext cx="7230207" cy="847600"/>
          </a:xfrm>
          <a:prstGeom prst="rect">
            <a:avLst/>
          </a:prstGeom>
        </p:spPr>
        <p:txBody>
          <a:bodyPr spcFirstLastPara="1" wrap="square" lIns="121900" tIns="121900" rIns="121900" bIns="121900" anchor="ctr" anchorCtr="0">
            <a:noAutofit/>
          </a:bodyPr>
          <a:lstStyle/>
          <a:p>
            <a:r>
              <a:rPr lang="en-US" sz="3200" dirty="0"/>
              <a:t>TPA Services and Enrollment</a:t>
            </a:r>
            <a:endParaRPr sz="3200" dirty="0">
              <a:solidFill>
                <a:srgbClr val="434343"/>
              </a:solidFill>
            </a:endParaRPr>
          </a:p>
        </p:txBody>
      </p:sp>
      <p:sp>
        <p:nvSpPr>
          <p:cNvPr id="24" name="Google Shape;22;p3">
            <a:extLst>
              <a:ext uri="{FF2B5EF4-FFF2-40B4-BE49-F238E27FC236}">
                <a16:creationId xmlns:a16="http://schemas.microsoft.com/office/drawing/2014/main" id="{7553F93F-DFDA-4BD1-AB2E-FF5DC3718375}"/>
              </a:ext>
            </a:extLst>
          </p:cNvPr>
          <p:cNvSpPr/>
          <p:nvPr/>
        </p:nvSpPr>
        <p:spPr>
          <a:xfrm>
            <a:off x="1"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7" name="Picture 6">
            <a:extLst>
              <a:ext uri="{FF2B5EF4-FFF2-40B4-BE49-F238E27FC236}">
                <a16:creationId xmlns:a16="http://schemas.microsoft.com/office/drawing/2014/main" id="{7CE73D41-7644-420F-BFEA-3C73F48559CA}"/>
              </a:ext>
            </a:extLst>
          </p:cNvPr>
          <p:cNvPicPr>
            <a:picLocks noChangeAspect="1"/>
          </p:cNvPicPr>
          <p:nvPr/>
        </p:nvPicPr>
        <p:blipFill rotWithShape="1">
          <a:blip r:embed="rId3"/>
          <a:srcRect t="1962"/>
          <a:stretch/>
        </p:blipFill>
        <p:spPr>
          <a:xfrm>
            <a:off x="10428804" y="311568"/>
            <a:ext cx="1380912" cy="1249680"/>
          </a:xfrm>
          <a:prstGeom prst="rect">
            <a:avLst/>
          </a:prstGeom>
        </p:spPr>
      </p:pic>
      <p:sp>
        <p:nvSpPr>
          <p:cNvPr id="2" name="Rectangle 1">
            <a:extLst>
              <a:ext uri="{FF2B5EF4-FFF2-40B4-BE49-F238E27FC236}">
                <a16:creationId xmlns:a16="http://schemas.microsoft.com/office/drawing/2014/main" id="{A2D8B101-BB0A-440E-AB13-7EAC37153FF4}"/>
              </a:ext>
            </a:extLst>
          </p:cNvPr>
          <p:cNvSpPr/>
          <p:nvPr/>
        </p:nvSpPr>
        <p:spPr>
          <a:xfrm>
            <a:off x="1852654" y="1997839"/>
            <a:ext cx="8576150" cy="2862322"/>
          </a:xfrm>
          <a:prstGeom prst="rect">
            <a:avLst/>
          </a:prstGeom>
        </p:spPr>
        <p:txBody>
          <a:bodyPr wrap="square">
            <a:spAutoFit/>
          </a:bodyPr>
          <a:lstStyle/>
          <a:p>
            <a:r>
              <a:rPr lang="en-US" sz="1800" dirty="0">
                <a:latin typeface="Ubuntu" panose="020B0604020202020204" charset="0"/>
              </a:rPr>
              <a:t>Annual administrative fees for Section 125 POP plan, COBRA and </a:t>
            </a:r>
            <a:r>
              <a:rPr lang="en-US" sz="1800" dirty="0" err="1">
                <a:latin typeface="Ubuntu" panose="020B0604020202020204" charset="0"/>
              </a:rPr>
              <a:t>Zywave</a:t>
            </a:r>
            <a:r>
              <a:rPr lang="en-US" sz="1800" dirty="0">
                <a:latin typeface="Ubuntu" panose="020B0604020202020204" charset="0"/>
              </a:rPr>
              <a:t> Human Resource package will be covered by Broker/General Agency.</a:t>
            </a:r>
          </a:p>
          <a:p>
            <a:endParaRPr lang="en-US" sz="1800" dirty="0">
              <a:latin typeface="Ubuntu" panose="020B0604020202020204" charset="0"/>
            </a:endParaRPr>
          </a:p>
          <a:p>
            <a:r>
              <a:rPr lang="en-US" sz="1800" dirty="0">
                <a:latin typeface="Ubuntu" panose="020B0604020202020204" charset="0"/>
              </a:rPr>
              <a:t>Online enrollment and virtual employee benefit review can be conducted for most efficient enrollment process and employee plan education.</a:t>
            </a:r>
          </a:p>
          <a:p>
            <a:endParaRPr lang="en-US" sz="1800" dirty="0">
              <a:latin typeface="Ubuntu" panose="020B0604020202020204" charset="0"/>
            </a:endParaRPr>
          </a:p>
          <a:p>
            <a:r>
              <a:rPr lang="en-US" sz="1800" dirty="0">
                <a:latin typeface="Ubuntu" panose="020B0604020202020204" charset="0"/>
              </a:rPr>
              <a:t>Employee benefit review can be recorded for future new-hires and those unable to attend the employee meeting.</a:t>
            </a:r>
          </a:p>
          <a:p>
            <a:endParaRPr lang="en-US" sz="1800" dirty="0">
              <a:latin typeface="Ubuntu" panose="020B0604020202020204" charset="0"/>
            </a:endParaRPr>
          </a:p>
          <a:p>
            <a:endParaRPr lang="en-US" sz="1800" dirty="0">
              <a:latin typeface="Ubuntu" panose="020B0604020202020204" charset="0"/>
            </a:endParaRPr>
          </a:p>
        </p:txBody>
      </p:sp>
    </p:spTree>
    <p:extLst>
      <p:ext uri="{BB962C8B-B14F-4D97-AF65-F5344CB8AC3E}">
        <p14:creationId xmlns:p14="http://schemas.microsoft.com/office/powerpoint/2010/main" val="2040570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4" name="Google Shape;22;p3">
            <a:extLst>
              <a:ext uri="{FF2B5EF4-FFF2-40B4-BE49-F238E27FC236}">
                <a16:creationId xmlns:a16="http://schemas.microsoft.com/office/drawing/2014/main" id="{7553F93F-DFDA-4BD1-AB2E-FF5DC3718375}"/>
              </a:ext>
            </a:extLst>
          </p:cNvPr>
          <p:cNvSpPr/>
          <p:nvPr/>
        </p:nvSpPr>
        <p:spPr>
          <a:xfrm>
            <a:off x="1"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7" name="Picture 6">
            <a:extLst>
              <a:ext uri="{FF2B5EF4-FFF2-40B4-BE49-F238E27FC236}">
                <a16:creationId xmlns:a16="http://schemas.microsoft.com/office/drawing/2014/main" id="{7CE73D41-7644-420F-BFEA-3C73F48559CA}"/>
              </a:ext>
            </a:extLst>
          </p:cNvPr>
          <p:cNvPicPr>
            <a:picLocks noChangeAspect="1"/>
          </p:cNvPicPr>
          <p:nvPr/>
        </p:nvPicPr>
        <p:blipFill rotWithShape="1">
          <a:blip r:embed="rId3"/>
          <a:srcRect t="1962"/>
          <a:stretch/>
        </p:blipFill>
        <p:spPr>
          <a:xfrm>
            <a:off x="10428804" y="311568"/>
            <a:ext cx="1380912" cy="1249680"/>
          </a:xfrm>
          <a:prstGeom prst="rect">
            <a:avLst/>
          </a:prstGeom>
        </p:spPr>
      </p:pic>
      <p:pic>
        <p:nvPicPr>
          <p:cNvPr id="3" name="Picture 2">
            <a:extLst>
              <a:ext uri="{FF2B5EF4-FFF2-40B4-BE49-F238E27FC236}">
                <a16:creationId xmlns:a16="http://schemas.microsoft.com/office/drawing/2014/main" id="{BA4DFBBF-8C04-4199-B9D0-6A58F0102F59}"/>
              </a:ext>
            </a:extLst>
          </p:cNvPr>
          <p:cNvPicPr>
            <a:picLocks noChangeAspect="1"/>
          </p:cNvPicPr>
          <p:nvPr/>
        </p:nvPicPr>
        <p:blipFill>
          <a:blip r:embed="rId4"/>
          <a:stretch>
            <a:fillRect/>
          </a:stretch>
        </p:blipFill>
        <p:spPr>
          <a:xfrm>
            <a:off x="3570136" y="0"/>
            <a:ext cx="5098766" cy="6795311"/>
          </a:xfrm>
          <a:prstGeom prst="rect">
            <a:avLst/>
          </a:prstGeom>
        </p:spPr>
      </p:pic>
    </p:spTree>
    <p:extLst>
      <p:ext uri="{BB962C8B-B14F-4D97-AF65-F5344CB8AC3E}">
        <p14:creationId xmlns:p14="http://schemas.microsoft.com/office/powerpoint/2010/main" val="378671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4" name="Google Shape;22;p3">
            <a:extLst>
              <a:ext uri="{FF2B5EF4-FFF2-40B4-BE49-F238E27FC236}">
                <a16:creationId xmlns:a16="http://schemas.microsoft.com/office/drawing/2014/main" id="{7553F93F-DFDA-4BD1-AB2E-FF5DC3718375}"/>
              </a:ext>
            </a:extLst>
          </p:cNvPr>
          <p:cNvSpPr/>
          <p:nvPr/>
        </p:nvSpPr>
        <p:spPr>
          <a:xfrm>
            <a:off x="1"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7" name="Picture 6">
            <a:extLst>
              <a:ext uri="{FF2B5EF4-FFF2-40B4-BE49-F238E27FC236}">
                <a16:creationId xmlns:a16="http://schemas.microsoft.com/office/drawing/2014/main" id="{7CE73D41-7644-420F-BFEA-3C73F48559CA}"/>
              </a:ext>
            </a:extLst>
          </p:cNvPr>
          <p:cNvPicPr>
            <a:picLocks noChangeAspect="1"/>
          </p:cNvPicPr>
          <p:nvPr/>
        </p:nvPicPr>
        <p:blipFill rotWithShape="1">
          <a:blip r:embed="rId3"/>
          <a:srcRect t="1962"/>
          <a:stretch/>
        </p:blipFill>
        <p:spPr>
          <a:xfrm>
            <a:off x="10428804" y="311568"/>
            <a:ext cx="1380912" cy="1249680"/>
          </a:xfrm>
          <a:prstGeom prst="rect">
            <a:avLst/>
          </a:prstGeom>
        </p:spPr>
      </p:pic>
      <p:pic>
        <p:nvPicPr>
          <p:cNvPr id="2" name="Picture 1">
            <a:extLst>
              <a:ext uri="{FF2B5EF4-FFF2-40B4-BE49-F238E27FC236}">
                <a16:creationId xmlns:a16="http://schemas.microsoft.com/office/drawing/2014/main" id="{D3E1B47C-26AA-4E9F-9E47-F9EE18A87AF0}"/>
              </a:ext>
            </a:extLst>
          </p:cNvPr>
          <p:cNvPicPr>
            <a:picLocks noChangeAspect="1"/>
          </p:cNvPicPr>
          <p:nvPr/>
        </p:nvPicPr>
        <p:blipFill>
          <a:blip r:embed="rId4"/>
          <a:stretch>
            <a:fillRect/>
          </a:stretch>
        </p:blipFill>
        <p:spPr>
          <a:xfrm>
            <a:off x="4253948" y="142850"/>
            <a:ext cx="3764178" cy="6715149"/>
          </a:xfrm>
          <a:prstGeom prst="rect">
            <a:avLst/>
          </a:prstGeom>
        </p:spPr>
      </p:pic>
    </p:spTree>
    <p:extLst>
      <p:ext uri="{BB962C8B-B14F-4D97-AF65-F5344CB8AC3E}">
        <p14:creationId xmlns:p14="http://schemas.microsoft.com/office/powerpoint/2010/main" val="89952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4" name="Google Shape;22;p3">
            <a:extLst>
              <a:ext uri="{FF2B5EF4-FFF2-40B4-BE49-F238E27FC236}">
                <a16:creationId xmlns:a16="http://schemas.microsoft.com/office/drawing/2014/main" id="{7553F93F-DFDA-4BD1-AB2E-FF5DC3718375}"/>
              </a:ext>
            </a:extLst>
          </p:cNvPr>
          <p:cNvSpPr/>
          <p:nvPr/>
        </p:nvSpPr>
        <p:spPr>
          <a:xfrm>
            <a:off x="1"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7" name="Picture 6">
            <a:extLst>
              <a:ext uri="{FF2B5EF4-FFF2-40B4-BE49-F238E27FC236}">
                <a16:creationId xmlns:a16="http://schemas.microsoft.com/office/drawing/2014/main" id="{7CE73D41-7644-420F-BFEA-3C73F48559CA}"/>
              </a:ext>
            </a:extLst>
          </p:cNvPr>
          <p:cNvPicPr>
            <a:picLocks noChangeAspect="1"/>
          </p:cNvPicPr>
          <p:nvPr/>
        </p:nvPicPr>
        <p:blipFill rotWithShape="1">
          <a:blip r:embed="rId3"/>
          <a:srcRect t="1962"/>
          <a:stretch/>
        </p:blipFill>
        <p:spPr>
          <a:xfrm>
            <a:off x="10428804" y="311568"/>
            <a:ext cx="1380912" cy="1249680"/>
          </a:xfrm>
          <a:prstGeom prst="rect">
            <a:avLst/>
          </a:prstGeom>
        </p:spPr>
      </p:pic>
      <p:pic>
        <p:nvPicPr>
          <p:cNvPr id="3" name="Picture 2">
            <a:extLst>
              <a:ext uri="{FF2B5EF4-FFF2-40B4-BE49-F238E27FC236}">
                <a16:creationId xmlns:a16="http://schemas.microsoft.com/office/drawing/2014/main" id="{3C31B73C-8E39-45A3-BD1C-CD34127FFBD6}"/>
              </a:ext>
            </a:extLst>
          </p:cNvPr>
          <p:cNvPicPr>
            <a:picLocks noChangeAspect="1"/>
          </p:cNvPicPr>
          <p:nvPr/>
        </p:nvPicPr>
        <p:blipFill>
          <a:blip r:embed="rId4"/>
          <a:stretch>
            <a:fillRect/>
          </a:stretch>
        </p:blipFill>
        <p:spPr>
          <a:xfrm>
            <a:off x="3480375" y="208999"/>
            <a:ext cx="5231250" cy="6440001"/>
          </a:xfrm>
          <a:prstGeom prst="rect">
            <a:avLst/>
          </a:prstGeom>
        </p:spPr>
      </p:pic>
    </p:spTree>
    <p:extLst>
      <p:ext uri="{BB962C8B-B14F-4D97-AF65-F5344CB8AC3E}">
        <p14:creationId xmlns:p14="http://schemas.microsoft.com/office/powerpoint/2010/main" val="271922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4" name="Google Shape;22;p3">
            <a:extLst>
              <a:ext uri="{FF2B5EF4-FFF2-40B4-BE49-F238E27FC236}">
                <a16:creationId xmlns:a16="http://schemas.microsoft.com/office/drawing/2014/main" id="{7553F93F-DFDA-4BD1-AB2E-FF5DC3718375}"/>
              </a:ext>
            </a:extLst>
          </p:cNvPr>
          <p:cNvSpPr/>
          <p:nvPr/>
        </p:nvSpPr>
        <p:spPr>
          <a:xfrm>
            <a:off x="1"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7" name="Picture 6">
            <a:extLst>
              <a:ext uri="{FF2B5EF4-FFF2-40B4-BE49-F238E27FC236}">
                <a16:creationId xmlns:a16="http://schemas.microsoft.com/office/drawing/2014/main" id="{7CE73D41-7644-420F-BFEA-3C73F48559CA}"/>
              </a:ext>
            </a:extLst>
          </p:cNvPr>
          <p:cNvPicPr>
            <a:picLocks noChangeAspect="1"/>
          </p:cNvPicPr>
          <p:nvPr/>
        </p:nvPicPr>
        <p:blipFill rotWithShape="1">
          <a:blip r:embed="rId3"/>
          <a:srcRect t="1962"/>
          <a:stretch/>
        </p:blipFill>
        <p:spPr>
          <a:xfrm>
            <a:off x="10428804" y="311568"/>
            <a:ext cx="1380912" cy="1249680"/>
          </a:xfrm>
          <a:prstGeom prst="rect">
            <a:avLst/>
          </a:prstGeom>
        </p:spPr>
      </p:pic>
      <p:pic>
        <p:nvPicPr>
          <p:cNvPr id="4" name="Picture 3">
            <a:extLst>
              <a:ext uri="{FF2B5EF4-FFF2-40B4-BE49-F238E27FC236}">
                <a16:creationId xmlns:a16="http://schemas.microsoft.com/office/drawing/2014/main" id="{A72E27E6-A049-4114-A0F6-FE888C00D663}"/>
              </a:ext>
            </a:extLst>
          </p:cNvPr>
          <p:cNvPicPr>
            <a:picLocks noChangeAspect="1"/>
          </p:cNvPicPr>
          <p:nvPr/>
        </p:nvPicPr>
        <p:blipFill>
          <a:blip r:embed="rId4"/>
          <a:stretch>
            <a:fillRect/>
          </a:stretch>
        </p:blipFill>
        <p:spPr>
          <a:xfrm>
            <a:off x="3747562" y="1403666"/>
            <a:ext cx="4696875" cy="4050667"/>
          </a:xfrm>
          <a:prstGeom prst="rect">
            <a:avLst/>
          </a:prstGeom>
        </p:spPr>
      </p:pic>
    </p:spTree>
    <p:extLst>
      <p:ext uri="{BB962C8B-B14F-4D97-AF65-F5344CB8AC3E}">
        <p14:creationId xmlns:p14="http://schemas.microsoft.com/office/powerpoint/2010/main" val="2858238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4" name="Google Shape;22;p3">
            <a:extLst>
              <a:ext uri="{FF2B5EF4-FFF2-40B4-BE49-F238E27FC236}">
                <a16:creationId xmlns:a16="http://schemas.microsoft.com/office/drawing/2014/main" id="{7553F93F-DFDA-4BD1-AB2E-FF5DC3718375}"/>
              </a:ext>
            </a:extLst>
          </p:cNvPr>
          <p:cNvSpPr/>
          <p:nvPr/>
        </p:nvSpPr>
        <p:spPr>
          <a:xfrm>
            <a:off x="1" y="0"/>
            <a:ext cx="1389625" cy="6858000"/>
          </a:xfrm>
          <a:prstGeom prst="rect">
            <a:avLst/>
          </a:prstGeom>
          <a:solidFill>
            <a:srgbClr val="5D2877"/>
          </a:solidFill>
          <a:ln>
            <a:noFill/>
          </a:ln>
        </p:spPr>
        <p:txBody>
          <a:bodyPr spcFirstLastPara="1" wrap="square" lIns="121900" tIns="121900" rIns="121900" bIns="121900" anchor="ctr" anchorCtr="0">
            <a:noAutofit/>
          </a:bodyPr>
          <a:lstStyle/>
          <a:p>
            <a:endParaRPr sz="2489" dirty="0"/>
          </a:p>
        </p:txBody>
      </p:sp>
      <p:pic>
        <p:nvPicPr>
          <p:cNvPr id="7" name="Picture 6">
            <a:extLst>
              <a:ext uri="{FF2B5EF4-FFF2-40B4-BE49-F238E27FC236}">
                <a16:creationId xmlns:a16="http://schemas.microsoft.com/office/drawing/2014/main" id="{7CE73D41-7644-420F-BFEA-3C73F48559CA}"/>
              </a:ext>
            </a:extLst>
          </p:cNvPr>
          <p:cNvPicPr>
            <a:picLocks noChangeAspect="1"/>
          </p:cNvPicPr>
          <p:nvPr/>
        </p:nvPicPr>
        <p:blipFill rotWithShape="1">
          <a:blip r:embed="rId3"/>
          <a:srcRect t="1962"/>
          <a:stretch/>
        </p:blipFill>
        <p:spPr>
          <a:xfrm>
            <a:off x="10428804" y="311568"/>
            <a:ext cx="1380912" cy="1249680"/>
          </a:xfrm>
          <a:prstGeom prst="rect">
            <a:avLst/>
          </a:prstGeom>
        </p:spPr>
      </p:pic>
      <p:pic>
        <p:nvPicPr>
          <p:cNvPr id="2" name="Picture 1">
            <a:extLst>
              <a:ext uri="{FF2B5EF4-FFF2-40B4-BE49-F238E27FC236}">
                <a16:creationId xmlns:a16="http://schemas.microsoft.com/office/drawing/2014/main" id="{22EE4A26-1C7F-4C99-8D80-7409063D6C3C}"/>
              </a:ext>
            </a:extLst>
          </p:cNvPr>
          <p:cNvPicPr>
            <a:picLocks noChangeAspect="1"/>
          </p:cNvPicPr>
          <p:nvPr/>
        </p:nvPicPr>
        <p:blipFill>
          <a:blip r:embed="rId4"/>
          <a:stretch>
            <a:fillRect/>
          </a:stretch>
        </p:blipFill>
        <p:spPr>
          <a:xfrm>
            <a:off x="1657730" y="2075290"/>
            <a:ext cx="10534269" cy="3213041"/>
          </a:xfrm>
          <a:prstGeom prst="rect">
            <a:avLst/>
          </a:prstGeom>
        </p:spPr>
      </p:pic>
      <p:sp>
        <p:nvSpPr>
          <p:cNvPr id="6" name="Google Shape;195;p31">
            <a:extLst>
              <a:ext uri="{FF2B5EF4-FFF2-40B4-BE49-F238E27FC236}">
                <a16:creationId xmlns:a16="http://schemas.microsoft.com/office/drawing/2014/main" id="{41BF1DFB-06A5-4F89-90A2-02662D7AA7FA}"/>
              </a:ext>
            </a:extLst>
          </p:cNvPr>
          <p:cNvSpPr txBox="1">
            <a:spLocks/>
          </p:cNvSpPr>
          <p:nvPr/>
        </p:nvSpPr>
        <p:spPr>
          <a:xfrm>
            <a:off x="1420812" y="467591"/>
            <a:ext cx="4425173" cy="84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Ubuntu"/>
              <a:buNone/>
              <a:defRPr sz="2400" b="1" i="0" u="none" strike="noStrike" cap="none">
                <a:solidFill>
                  <a:schemeClr val="dk1"/>
                </a:solidFill>
                <a:latin typeface="Ubuntu"/>
                <a:ea typeface="Ubuntu"/>
                <a:cs typeface="Ubuntu"/>
                <a:sym typeface="Ubuntu"/>
              </a:defRPr>
            </a:lvl1pPr>
            <a:lvl2pPr marR="0" lvl="1"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400"/>
              <a:buFont typeface="Arvo"/>
              <a:buNone/>
              <a:defRPr sz="2400" b="0" i="0" u="none" strike="noStrike" cap="none">
                <a:solidFill>
                  <a:schemeClr val="dk1"/>
                </a:solidFill>
                <a:latin typeface="Arvo"/>
                <a:ea typeface="Arvo"/>
                <a:cs typeface="Arvo"/>
                <a:sym typeface="Arvo"/>
              </a:defRPr>
            </a:lvl9pPr>
          </a:lstStyle>
          <a:p>
            <a:r>
              <a:rPr lang="en-US" sz="3200" dirty="0"/>
              <a:t>Medical Plans </a:t>
            </a:r>
            <a:endParaRPr lang="en-US" sz="3200" dirty="0">
              <a:solidFill>
                <a:srgbClr val="434343"/>
              </a:solidFill>
            </a:endParaRPr>
          </a:p>
        </p:txBody>
      </p:sp>
    </p:spTree>
    <p:extLst>
      <p:ext uri="{BB962C8B-B14F-4D97-AF65-F5344CB8AC3E}">
        <p14:creationId xmlns:p14="http://schemas.microsoft.com/office/powerpoint/2010/main" val="944497600"/>
      </p:ext>
    </p:extLst>
  </p:cSld>
  <p:clrMapOvr>
    <a:masterClrMapping/>
  </p:clrMapOvr>
</p:sld>
</file>

<file path=ppt/theme/theme1.xml><?xml version="1.0" encoding="utf-8"?>
<a:theme xmlns:a="http://schemas.openxmlformats.org/drawingml/2006/main" name="Minimal Charm">
  <a:themeElements>
    <a:clrScheme name="Simple Light">
      <a:dk1>
        <a:srgbClr val="434343"/>
      </a:dk1>
      <a:lt1>
        <a:srgbClr val="FFFFFF"/>
      </a:lt1>
      <a:dk2>
        <a:srgbClr val="666666"/>
      </a:dk2>
      <a:lt2>
        <a:srgbClr val="999999"/>
      </a:lt2>
      <a:accent1>
        <a:srgbClr val="81ECEC"/>
      </a:accent1>
      <a:accent2>
        <a:srgbClr val="C0FFFC"/>
      </a:accent2>
      <a:accent3>
        <a:srgbClr val="0FB9B1"/>
      </a:accent3>
      <a:accent4>
        <a:srgbClr val="1E8A82"/>
      </a:accent4>
      <a:accent5>
        <a:srgbClr val="2BC7C7"/>
      </a:accent5>
      <a:accent6>
        <a:srgbClr val="B7ECE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3458</TotalTime>
  <Words>268</Words>
  <Application>Microsoft Office PowerPoint</Application>
  <PresentationFormat>Widescreen</PresentationFormat>
  <Paragraphs>50</Paragraphs>
  <Slides>15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Ubuntu</vt:lpstr>
      <vt:lpstr>Ubuntu Light</vt:lpstr>
      <vt:lpstr>Arvo</vt:lpstr>
      <vt:lpstr>Arial</vt:lpstr>
      <vt:lpstr>Verdana</vt:lpstr>
      <vt:lpstr>Minimal Charm</vt:lpstr>
      <vt:lpstr>PowerPoint Presentation</vt:lpstr>
      <vt:lpstr>Medical Plan </vt:lpstr>
      <vt:lpstr>Ancillary Plans </vt:lpstr>
      <vt:lpstr>TPA Services and Enrollment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Open Enrollment</dc:title>
  <dc:creator>Krysten Johnson</dc:creator>
  <cp:lastModifiedBy>Teresa Vizcaino</cp:lastModifiedBy>
  <cp:revision>120</cp:revision>
  <dcterms:modified xsi:type="dcterms:W3CDTF">2020-06-02T15:05:24Z</dcterms:modified>
</cp:coreProperties>
</file>