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56" r:id="rId5"/>
    <p:sldId id="257" r:id="rId6"/>
    <p:sldId id="258" r:id="rId7"/>
    <p:sldId id="259" r:id="rId8"/>
    <p:sldId id="260" r:id="rId9"/>
    <p:sldId id="313" r:id="rId10"/>
    <p:sldId id="270" r:id="rId11"/>
    <p:sldId id="269" r:id="rId12"/>
    <p:sldId id="271" r:id="rId13"/>
    <p:sldId id="274" r:id="rId14"/>
    <p:sldId id="261" r:id="rId15"/>
    <p:sldId id="273" r:id="rId16"/>
    <p:sldId id="275" r:id="rId17"/>
    <p:sldId id="263" r:id="rId18"/>
    <p:sldId id="276" r:id="rId19"/>
    <p:sldId id="277" r:id="rId20"/>
    <p:sldId id="278" r:id="rId21"/>
    <p:sldId id="279" r:id="rId22"/>
    <p:sldId id="281" r:id="rId23"/>
    <p:sldId id="282" r:id="rId24"/>
    <p:sldId id="284" r:id="rId25"/>
    <p:sldId id="283" r:id="rId26"/>
    <p:sldId id="280" r:id="rId27"/>
    <p:sldId id="285" r:id="rId28"/>
    <p:sldId id="286"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1pPr>
    <a:lvl2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2pPr>
    <a:lvl3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3pPr>
    <a:lvl4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4pPr>
    <a:lvl5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5pPr>
    <a:lvl6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6pPr>
    <a:lvl7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7pPr>
    <a:lvl8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8pPr>
    <a:lvl9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19200" y="11986162"/>
            <a:ext cx="21945599" cy="605792"/>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vl2pPr marL="918440" indent="-372340" algn="ctr" defTabSz="825500">
              <a:lnSpc>
                <a:spcPct val="100000"/>
              </a:lnSpc>
              <a:spcBef>
                <a:spcPts val="0"/>
              </a:spcBef>
              <a:defRPr sz="3000" spc="-29">
                <a:latin typeface="Graphik Medium"/>
                <a:ea typeface="Graphik Medium"/>
                <a:cs typeface="Graphik Medium"/>
                <a:sym typeface="Graphik Medium"/>
              </a:defRPr>
            </a:lvl2pPr>
            <a:lvl3pPr marL="1464540" indent="-372340" algn="ctr" defTabSz="825500">
              <a:lnSpc>
                <a:spcPct val="100000"/>
              </a:lnSpc>
              <a:spcBef>
                <a:spcPts val="0"/>
              </a:spcBef>
              <a:defRPr sz="3000" spc="-29">
                <a:latin typeface="Graphik Medium"/>
                <a:ea typeface="Graphik Medium"/>
                <a:cs typeface="Graphik Medium"/>
                <a:sym typeface="Graphik Medium"/>
              </a:defRPr>
            </a:lvl3pPr>
            <a:lvl4pPr marL="2010640" indent="-372340" algn="ctr" defTabSz="825500">
              <a:lnSpc>
                <a:spcPct val="100000"/>
              </a:lnSpc>
              <a:spcBef>
                <a:spcPts val="0"/>
              </a:spcBef>
              <a:defRPr sz="3000" spc="-29">
                <a:latin typeface="Graphik Medium"/>
                <a:ea typeface="Graphik Medium"/>
                <a:cs typeface="Graphik Medium"/>
                <a:sym typeface="Graphik Medium"/>
              </a:defRPr>
            </a:lvl4pPr>
            <a:lvl5pPr marL="2556740" indent="-372340" algn="ctr" defTabSz="825500">
              <a:lnSpc>
                <a:spcPct val="100000"/>
              </a:lnSpc>
              <a:spcBef>
                <a:spcPts val="0"/>
              </a:spcBef>
              <a:defRPr sz="3000" spc="-29">
                <a:latin typeface="Graphik Medium"/>
                <a:ea typeface="Graphik Medium"/>
                <a:cs typeface="Graphik Medium"/>
                <a:sym typeface="Graphik Medium"/>
              </a:defRPr>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21" hasCustomPrompt="1"/>
          </p:nvPr>
        </p:nvSpPr>
        <p:spPr>
          <a:xfrm>
            <a:off x="1219200" y="7567579"/>
            <a:ext cx="21945600" cy="2250594"/>
          </a:xfrm>
          <a:prstGeom prst="rect">
            <a:avLst/>
          </a:prstGeom>
        </p:spPr>
        <p:txBody>
          <a:bodyPr/>
          <a:lstStyle>
            <a:lvl1pPr marL="0" indent="0" algn="ctr" defTabSz="825500">
              <a:lnSpc>
                <a:spcPct val="100000"/>
              </a:lnSpc>
              <a:spcBef>
                <a:spcPts val="0"/>
              </a:spcBef>
              <a:buSzTx/>
              <a:buNone/>
              <a:defRPr sz="6000" spc="-100">
                <a:latin typeface="Graphik Semibold"/>
                <a:ea typeface="Graphik Semibold"/>
                <a:cs typeface="Graphik Semibold"/>
                <a:sym typeface="Graphik Semibold"/>
              </a:defRPr>
            </a:lvl1pPr>
          </a:lstStyle>
          <a:p>
            <a:r>
              <a:t>Presentation Subtitle</a:t>
            </a: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quarter" idx="1" hasCustomPrompt="1"/>
          </p:nvPr>
        </p:nvSpPr>
        <p:spPr>
          <a:xfrm>
            <a:off x="1219200" y="8462239"/>
            <a:ext cx="21945602" cy="832614"/>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Fact information</a:t>
            </a:r>
          </a:p>
          <a:p>
            <a:pPr lvl="1"/>
            <a:endParaRPr/>
          </a:p>
          <a:p>
            <a:pPr lvl="2"/>
            <a:endParaRPr/>
          </a:p>
          <a:p>
            <a:pPr lvl="3"/>
            <a:endParaRPr/>
          </a:p>
          <a:p>
            <a:pPr lvl="4"/>
            <a:endParaRPr/>
          </a:p>
        </p:txBody>
      </p:sp>
      <p:sp>
        <p:nvSpPr>
          <p:cNvPr id="107" name="Body Level One…"/>
          <p:cNvSpPr txBox="1">
            <a:spLocks noGrp="1"/>
          </p:cNvSpPr>
          <p:nvPr>
            <p:ph type="body" sz="half" idx="21" hasCustomPrompt="1"/>
          </p:nvPr>
        </p:nvSpPr>
        <p:spPr>
          <a:xfrm>
            <a:off x="1219200" y="4214483"/>
            <a:ext cx="21945600" cy="4269709"/>
          </a:xfrm>
          <a:prstGeom prst="rect">
            <a:avLst/>
          </a:prstGeom>
        </p:spPr>
        <p:txBody>
          <a:bodyPr anchor="b"/>
          <a:lstStyle/>
          <a:p>
            <a:pPr marL="0" lvl="4" indent="1097280" algn="ctr" defTabSz="975360">
              <a:lnSpc>
                <a:spcPct val="80000"/>
              </a:lnSpc>
              <a:spcBef>
                <a:spcPts val="0"/>
              </a:spcBef>
              <a:buSzTx/>
              <a:buNone/>
              <a:defRPr sz="8960">
                <a:latin typeface="Canela Bold"/>
                <a:ea typeface="Canela Bold"/>
                <a:cs typeface="Canela Bold"/>
                <a:sym typeface="Canela Bold"/>
              </a:defRPr>
            </a:pPr>
            <a:r>
              <a:t>100%
</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1219200" y="11100052"/>
            <a:ext cx="21945602" cy="832614"/>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219200" y="4178300"/>
            <a:ext cx="21945600" cy="4416425"/>
          </a:xfrm>
          <a:prstGeom prst="rect">
            <a:avLst/>
          </a:prstGeom>
        </p:spPr>
        <p:txBody>
          <a:bodyPr anchor="ctr"/>
          <a:lstStyle/>
          <a:p>
            <a:pPr marL="0" lvl="4" indent="1700783" algn="ctr" defTabSz="1511808">
              <a:lnSpc>
                <a:spcPct val="80000"/>
              </a:lnSpc>
              <a:spcBef>
                <a:spcPts val="0"/>
              </a:spcBef>
              <a:buSzTx/>
              <a:buNone/>
              <a:defRPr sz="5208">
                <a:latin typeface="Canela Bold"/>
                <a:ea typeface="Canela Bold"/>
                <a:cs typeface="Canela Bold"/>
                <a:sym typeface="Canela Bold"/>
              </a:defRPr>
            </a:pPr>
            <a:r>
              <a:t>“Notable Quote”
</a:t>
            </a: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Sea against sky at sunset 2"/>
          <p:cNvSpPr>
            <a:spLocks noGrp="1"/>
          </p:cNvSpPr>
          <p:nvPr>
            <p:ph type="pic" sz="quarter" idx="21"/>
          </p:nvPr>
        </p:nvSpPr>
        <p:spPr>
          <a:xfrm>
            <a:off x="15744825" y="5581751"/>
            <a:ext cx="7365408" cy="8280402"/>
          </a:xfrm>
          <a:prstGeom prst="rect">
            <a:avLst/>
          </a:prstGeom>
        </p:spPr>
        <p:txBody>
          <a:bodyPr lIns="91439" tIns="45719" rIns="91439" bIns="45719">
            <a:noAutofit/>
          </a:bodyPr>
          <a:lstStyle/>
          <a:p>
            <a:endParaRPr/>
          </a:p>
        </p:txBody>
      </p:sp>
      <p:sp>
        <p:nvSpPr>
          <p:cNvPr id="125" name="Sea against sky at sunset 1"/>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Beach and sea at sunset"/>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each and sea at sunset"/>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en-US"/>
              <a:t>Click to edit Master title style</a:t>
            </a:r>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332646-3C14-4605-A436-CE622BEAAA19}"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020E4-30BC-4234-952A-CDB812EAE75E}" type="slidenum">
              <a:rPr lang="en-US" smtClean="0"/>
              <a:t>‹#›</a:t>
            </a:fld>
            <a:endParaRPr lang="en-US"/>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8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Beach and sea at sunset"/>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1pPr>
            <a:lvl2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2pPr>
            <a:lvl3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3pPr>
            <a:lvl4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4pPr>
            <a:lvl5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100">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4" y="4585101"/>
            <a:ext cx="9757339" cy="2540002"/>
          </a:xfrm>
          <a:prstGeom prst="rect">
            <a:avLst/>
          </a:prstGeom>
        </p:spPr>
        <p:txBody>
          <a:bodyPr anchor="b"/>
          <a:lstStyle/>
          <a:p>
            <a:r>
              <a:t>Slide Title</a:t>
            </a:r>
          </a:p>
        </p:txBody>
      </p:sp>
      <p:sp>
        <p:nvSpPr>
          <p:cNvPr id="33" name="Sea against sky at sunset"/>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0" algn="ctr" defTabSz="825500">
              <a:lnSpc>
                <a:spcPct val="100000"/>
              </a:lnSpc>
              <a:spcBef>
                <a:spcPts val="0"/>
              </a:spcBef>
              <a:buSzTx/>
              <a:buNone/>
              <a:defRPr spc="-44">
                <a:latin typeface="Graphik Semibold"/>
                <a:ea typeface="Graphik Semibold"/>
                <a:cs typeface="Graphik Semibold"/>
                <a:sym typeface="Graphik Semibold"/>
              </a:defRPr>
            </a:lvl2pPr>
            <a:lvl3pPr marL="0" indent="0" algn="ctr" defTabSz="825500">
              <a:lnSpc>
                <a:spcPct val="100000"/>
              </a:lnSpc>
              <a:spcBef>
                <a:spcPts val="0"/>
              </a:spcBef>
              <a:buSzTx/>
              <a:buNone/>
              <a:defRPr spc="-44">
                <a:latin typeface="Graphik Semibold"/>
                <a:ea typeface="Graphik Semibold"/>
                <a:cs typeface="Graphik Semibold"/>
                <a:sym typeface="Graphik Semibold"/>
              </a:defRPr>
            </a:lvl3pPr>
            <a:lvl4pPr marL="0" indent="0" algn="ctr" defTabSz="825500">
              <a:lnSpc>
                <a:spcPct val="100000"/>
              </a:lnSpc>
              <a:spcBef>
                <a:spcPts val="0"/>
              </a:spcBef>
              <a:buSzTx/>
              <a:buNone/>
              <a:defRPr spc="-44">
                <a:latin typeface="Graphik Semibold"/>
                <a:ea typeface="Graphik Semibold"/>
                <a:cs typeface="Graphik Semibold"/>
                <a:sym typeface="Graphik Semibold"/>
              </a:defRPr>
            </a:lvl4pPr>
            <a:lvl5pPr marL="0" indent="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100">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3"/>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Sea against sky at sunset"/>
          <p:cNvSpPr>
            <a:spLocks noGrp="1"/>
          </p:cNvSpPr>
          <p:nvPr>
            <p:ph type="pic" idx="21"/>
          </p:nvPr>
        </p:nvSpPr>
        <p:spPr>
          <a:xfrm>
            <a:off x="12192644" y="718588"/>
            <a:ext cx="10972801" cy="12329625"/>
          </a:xfrm>
          <a:prstGeom prst="rect">
            <a:avLst/>
          </a:prstGeom>
        </p:spPr>
        <p:txBody>
          <a:bodyPr lIns="91439" tIns="45719" rIns="91439" bIns="45719">
            <a:noAutofit/>
          </a:bodyPr>
          <a:lstStyle/>
          <a:p>
            <a:endParaRPr/>
          </a:p>
        </p:txBody>
      </p:sp>
      <p:sp>
        <p:nvSpPr>
          <p:cNvPr id="62" name="Body Level One…"/>
          <p:cNvSpPr txBox="1">
            <a:spLocks noGrp="1"/>
          </p:cNvSpPr>
          <p:nvPr>
            <p:ph type="body" sz="quarter" idx="1"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63" name="Body Level One…"/>
          <p:cNvSpPr txBox="1">
            <a:spLocks noGrp="1"/>
          </p:cNvSpPr>
          <p:nvPr>
            <p:ph type="body" sz="half" idx="22" hasCustomPrompt="1"/>
          </p:nvPr>
        </p:nvSpPr>
        <p:spPr>
          <a:xfrm>
            <a:off x="1219199" y="4023221"/>
            <a:ext cx="9757571" cy="8384679"/>
          </a:xfrm>
          <a:prstGeom prst="rect">
            <a:avLst/>
          </a:prstGeom>
        </p:spPr>
        <p:txBody>
          <a:bodyPr/>
          <a:lstStyle/>
          <a:p>
            <a:r>
              <a:t>Slide bullet text</a:t>
            </a:r>
          </a:p>
        </p:txBody>
      </p:sp>
      <p:sp>
        <p:nvSpPr>
          <p:cNvPr id="64" name="Slide Number"/>
          <p:cNvSpPr txBox="1">
            <a:spLocks noGrp="1"/>
          </p:cNvSpPr>
          <p:nvPr>
            <p:ph type="sldNum" sz="quarter" idx="2"/>
          </p:nvPr>
        </p:nvSpPr>
        <p:spPr>
          <a:xfrm>
            <a:off x="12004040"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69"/>
            <a:ext cx="21945600" cy="6604002"/>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Body Level One…"/>
          <p:cNvSpPr txBox="1">
            <a:spLocks noGrp="1"/>
          </p:cNvSpPr>
          <p:nvPr>
            <p:ph type="body" sz="quarter" idx="1" hasCustomPrompt="1"/>
          </p:nvPr>
        </p:nvSpPr>
        <p:spPr>
          <a:xfrm>
            <a:off x="1219200" y="2384648"/>
            <a:ext cx="21945602" cy="832614"/>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0" defTabSz="825500">
              <a:lnSpc>
                <a:spcPct val="100000"/>
              </a:lnSpc>
              <a:buSzTx/>
              <a:buNone/>
              <a:defRPr sz="6800" spc="-136">
                <a:latin typeface="Canela Deck Regular"/>
                <a:ea typeface="Canela Deck Regular"/>
                <a:cs typeface="Canela Deck Regular"/>
                <a:sym typeface="Canela Deck Regular"/>
              </a:defRPr>
            </a:lvl2pPr>
            <a:lvl3pPr marL="0" indent="0" defTabSz="825500">
              <a:lnSpc>
                <a:spcPct val="100000"/>
              </a:lnSpc>
              <a:buSzTx/>
              <a:buNone/>
              <a:defRPr sz="6800" spc="-136">
                <a:latin typeface="Canela Deck Regular"/>
                <a:ea typeface="Canela Deck Regular"/>
                <a:cs typeface="Canela Deck Regular"/>
                <a:sym typeface="Canela Deck Regular"/>
              </a:defRPr>
            </a:lvl3pPr>
            <a:lvl4pPr marL="0" indent="0" defTabSz="825500">
              <a:lnSpc>
                <a:spcPct val="100000"/>
              </a:lnSpc>
              <a:buSzTx/>
              <a:buNone/>
              <a:defRPr sz="6800" spc="-136">
                <a:latin typeface="Canela Deck Regular"/>
                <a:ea typeface="Canela Deck Regular"/>
                <a:cs typeface="Canela Deck Regular"/>
                <a:sym typeface="Canela Deck Regular"/>
              </a:defRPr>
            </a:lvl4pPr>
            <a:lvl5pPr marL="0" indent="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4"/>
            <a:ext cx="21945602" cy="832614"/>
          </a:xfrm>
          <a:prstGeom prst="rect">
            <a:avLst/>
          </a:prstGeom>
        </p:spPr>
        <p:txBody>
          <a:bodyPr/>
          <a:lstStyle>
            <a:lvl1pPr marL="0" indent="0" algn="ctr" defTabSz="825500">
              <a:lnSpc>
                <a:spcPct val="100000"/>
              </a:lnSpc>
              <a:spcBef>
                <a:spcPts val="0"/>
              </a:spcBef>
              <a:buSzTx/>
              <a:buNone/>
              <a:defRPr spc="-100">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90"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9pPr>
    </p:titleStyle>
    <p:bodyStyle>
      <a:lvl1pPr marL="5461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stretch>
            <a:fillRect/>
          </a:stretch>
        </p:blipFill>
        <p:spPr>
          <a:xfrm>
            <a:off x="-9062" y="-2583793"/>
            <a:ext cx="24402125" cy="16497218"/>
          </a:xfrm>
          <a:prstGeom prst="rect">
            <a:avLst/>
          </a:prstGeom>
          <a:ln w="12700">
            <a:miter lim="400000"/>
          </a:ln>
        </p:spPr>
      </p:pic>
      <p:pic>
        <p:nvPicPr>
          <p:cNvPr id="152" name="Image" descr="Image"/>
          <p:cNvPicPr>
            <a:picLocks noChangeAspect="1"/>
          </p:cNvPicPr>
          <p:nvPr/>
        </p:nvPicPr>
        <p:blipFill>
          <a:blip r:embed="rId3"/>
          <a:stretch>
            <a:fillRect/>
          </a:stretch>
        </p:blipFill>
        <p:spPr>
          <a:xfrm>
            <a:off x="6156695" y="4814577"/>
            <a:ext cx="12070610" cy="2084074"/>
          </a:xfrm>
          <a:prstGeom prst="rect">
            <a:avLst/>
          </a:prstGeom>
          <a:ln w="12700">
            <a:miter lim="400000"/>
          </a:ln>
          <a:effectLst>
            <a:outerShdw blurRad="254000" dist="127000" dir="5400000" rotWithShape="0">
              <a:srgbClr val="000000">
                <a:alpha val="70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5202070" y="-27638"/>
            <a:ext cx="19327703" cy="13771276"/>
          </a:xfrm>
          <a:prstGeom prst="rect">
            <a:avLst/>
          </a:prstGeom>
          <a:solidFill>
            <a:srgbClr val="3AAF4A"/>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73" name="MLKFullColor.png" descr="MLK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3" name="Picture 2">
            <a:extLst>
              <a:ext uri="{FF2B5EF4-FFF2-40B4-BE49-F238E27FC236}">
                <a16:creationId xmlns:a16="http://schemas.microsoft.com/office/drawing/2014/main" id="{CD07B662-AEAD-4B41-B699-1E870A819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6369" y="4660993"/>
            <a:ext cx="18468818" cy="3969628"/>
          </a:xfrm>
          <a:prstGeom prst="rect">
            <a:avLst/>
          </a:prstGeom>
        </p:spPr>
      </p:pic>
      <p:pic>
        <p:nvPicPr>
          <p:cNvPr id="7" name="Picture 6">
            <a:extLst>
              <a:ext uri="{FF2B5EF4-FFF2-40B4-BE49-F238E27FC236}">
                <a16:creationId xmlns:a16="http://schemas.microsoft.com/office/drawing/2014/main" id="{EF3DBB8D-6020-4570-8FA2-930C86208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369" y="578526"/>
            <a:ext cx="18468818" cy="3877266"/>
          </a:xfrm>
          <a:prstGeom prst="rect">
            <a:avLst/>
          </a:prstGeom>
        </p:spPr>
      </p:pic>
      <p:pic>
        <p:nvPicPr>
          <p:cNvPr id="2" name="Picture 1" descr="A white rectangular box with black text and numbers&#10;&#10;Description automatically generated">
            <a:extLst>
              <a:ext uri="{FF2B5EF4-FFF2-40B4-BE49-F238E27FC236}">
                <a16:creationId xmlns:a16="http://schemas.microsoft.com/office/drawing/2014/main" id="{5FD6D450-C1C5-3AFF-AFDC-84357AFE4EF6}"/>
              </a:ext>
            </a:extLst>
          </p:cNvPr>
          <p:cNvPicPr>
            <a:picLocks noChangeAspect="1"/>
          </p:cNvPicPr>
          <p:nvPr/>
        </p:nvPicPr>
        <p:blipFill>
          <a:blip r:embed="rId5"/>
          <a:stretch>
            <a:fillRect/>
          </a:stretch>
        </p:blipFill>
        <p:spPr>
          <a:xfrm>
            <a:off x="5543123" y="8847065"/>
            <a:ext cx="18498126" cy="4168484"/>
          </a:xfrm>
          <a:prstGeom prst="rect">
            <a:avLst/>
          </a:prstGeom>
        </p:spPr>
      </p:pic>
      <p:sp>
        <p:nvSpPr>
          <p:cNvPr id="5" name="TextBox 4">
            <a:extLst>
              <a:ext uri="{FF2B5EF4-FFF2-40B4-BE49-F238E27FC236}">
                <a16:creationId xmlns:a16="http://schemas.microsoft.com/office/drawing/2014/main" id="{2F1E1512-F033-DFBE-1294-2A0E2982FFBE}"/>
              </a:ext>
            </a:extLst>
          </p:cNvPr>
          <p:cNvSpPr txBox="1"/>
          <p:nvPr/>
        </p:nvSpPr>
        <p:spPr>
          <a:xfrm>
            <a:off x="283194" y="9765595"/>
            <a:ext cx="4596000" cy="1321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MLK: + 5.85</a:t>
            </a:r>
          </a:p>
          <a:p>
            <a:pPr algn="l"/>
            <a:r>
              <a:rPr lang="en-US" sz="4400" b="1" dirty="0"/>
              <a:t>Total </a:t>
            </a:r>
            <a:r>
              <a:rPr lang="en-US" sz="4400" b="1" dirty="0" err="1"/>
              <a:t>Sco</a:t>
            </a:r>
            <a:r>
              <a:rPr lang="en-US" sz="4400" b="1" dirty="0"/>
              <a:t>: -10</a:t>
            </a:r>
          </a:p>
        </p:txBody>
      </p:sp>
    </p:spTree>
    <p:extLst>
      <p:ext uri="{BB962C8B-B14F-4D97-AF65-F5344CB8AC3E}">
        <p14:creationId xmlns:p14="http://schemas.microsoft.com/office/powerpoint/2010/main" val="42232685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5664304" y="0"/>
            <a:ext cx="18719696" cy="13857551"/>
          </a:xfrm>
          <a:prstGeom prst="rect">
            <a:avLst/>
          </a:prstGeom>
          <a:solidFill>
            <a:srgbClr val="3AAF4A"/>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73" name="MLKFullColor.png" descr="MLK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3" name="Picture 2">
            <a:extLst>
              <a:ext uri="{FF2B5EF4-FFF2-40B4-BE49-F238E27FC236}">
                <a16:creationId xmlns:a16="http://schemas.microsoft.com/office/drawing/2014/main" id="{EBCF483A-1338-47E3-AE32-FDD27D74B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182" y="4968793"/>
            <a:ext cx="17753791" cy="4537421"/>
          </a:xfrm>
          <a:prstGeom prst="rect">
            <a:avLst/>
          </a:prstGeom>
        </p:spPr>
      </p:pic>
      <p:pic>
        <p:nvPicPr>
          <p:cNvPr id="5" name="Picture 4">
            <a:extLst>
              <a:ext uri="{FF2B5EF4-FFF2-40B4-BE49-F238E27FC236}">
                <a16:creationId xmlns:a16="http://schemas.microsoft.com/office/drawing/2014/main" id="{BFA73CF6-C7B8-4B5F-83BF-D05A65D56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372" y="267188"/>
            <a:ext cx="17892338" cy="4440144"/>
          </a:xfrm>
          <a:prstGeom prst="rect">
            <a:avLst/>
          </a:prstGeom>
        </p:spPr>
      </p:pic>
      <p:pic>
        <p:nvPicPr>
          <p:cNvPr id="2" name="Picture 1" descr="A table with numbers and symbols&#10;&#10;Description automatically generated">
            <a:extLst>
              <a:ext uri="{FF2B5EF4-FFF2-40B4-BE49-F238E27FC236}">
                <a16:creationId xmlns:a16="http://schemas.microsoft.com/office/drawing/2014/main" id="{6936992D-053E-0CDD-307E-0A420D91F76B}"/>
              </a:ext>
            </a:extLst>
          </p:cNvPr>
          <p:cNvPicPr>
            <a:picLocks noChangeAspect="1"/>
          </p:cNvPicPr>
          <p:nvPr/>
        </p:nvPicPr>
        <p:blipFill>
          <a:blip r:embed="rId5"/>
          <a:stretch>
            <a:fillRect/>
          </a:stretch>
        </p:blipFill>
        <p:spPr>
          <a:xfrm>
            <a:off x="6125725" y="9767973"/>
            <a:ext cx="17846093" cy="3865416"/>
          </a:xfrm>
          <a:prstGeom prst="rect">
            <a:avLst/>
          </a:prstGeom>
        </p:spPr>
      </p:pic>
      <p:sp>
        <p:nvSpPr>
          <p:cNvPr id="6" name="TextBox 5">
            <a:extLst>
              <a:ext uri="{FF2B5EF4-FFF2-40B4-BE49-F238E27FC236}">
                <a16:creationId xmlns:a16="http://schemas.microsoft.com/office/drawing/2014/main" id="{FAF1CA12-115E-DBD3-7057-A1DA27DAC0A3}"/>
              </a:ext>
            </a:extLst>
          </p:cNvPr>
          <p:cNvSpPr txBox="1"/>
          <p:nvPr/>
        </p:nvSpPr>
        <p:spPr>
          <a:xfrm>
            <a:off x="283194" y="9765595"/>
            <a:ext cx="4596000" cy="1321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MLK: +38.75 </a:t>
            </a:r>
          </a:p>
          <a:p>
            <a:pPr algn="l"/>
            <a:r>
              <a:rPr lang="en-US" sz="4400" b="1" dirty="0"/>
              <a:t>Total </a:t>
            </a:r>
            <a:r>
              <a:rPr lang="en-US" sz="4400" b="1" dirty="0" err="1"/>
              <a:t>Sco</a:t>
            </a:r>
            <a:r>
              <a:rPr lang="en-US" sz="4400" b="1" dirty="0"/>
              <a:t>. -8</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5202070" y="-27638"/>
            <a:ext cx="19181929" cy="13771276"/>
          </a:xfrm>
          <a:prstGeom prst="rect">
            <a:avLst/>
          </a:prstGeom>
          <a:solidFill>
            <a:srgbClr val="3AAF4A"/>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73" name="MLKFullColor.png" descr="MLK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3" name="Picture 2">
            <a:extLst>
              <a:ext uri="{FF2B5EF4-FFF2-40B4-BE49-F238E27FC236}">
                <a16:creationId xmlns:a16="http://schemas.microsoft.com/office/drawing/2014/main" id="{5C92775E-3D49-4BB4-91AA-9B90B113C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790" y="4770475"/>
            <a:ext cx="18049461" cy="4141173"/>
          </a:xfrm>
          <a:prstGeom prst="rect">
            <a:avLst/>
          </a:prstGeom>
        </p:spPr>
      </p:pic>
      <p:pic>
        <p:nvPicPr>
          <p:cNvPr id="5" name="Picture 4">
            <a:extLst>
              <a:ext uri="{FF2B5EF4-FFF2-40B4-BE49-F238E27FC236}">
                <a16:creationId xmlns:a16="http://schemas.microsoft.com/office/drawing/2014/main" id="{08B82833-6375-499A-9A3B-646BF8E9E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791" y="275932"/>
            <a:ext cx="18049461" cy="4187355"/>
          </a:xfrm>
          <a:prstGeom prst="rect">
            <a:avLst/>
          </a:prstGeom>
        </p:spPr>
      </p:pic>
      <p:pic>
        <p:nvPicPr>
          <p:cNvPr id="2" name="Picture 1">
            <a:extLst>
              <a:ext uri="{FF2B5EF4-FFF2-40B4-BE49-F238E27FC236}">
                <a16:creationId xmlns:a16="http://schemas.microsoft.com/office/drawing/2014/main" id="{6A47941D-DB93-9C69-40B0-22B716D419F3}"/>
              </a:ext>
            </a:extLst>
          </p:cNvPr>
          <p:cNvPicPr>
            <a:picLocks noChangeAspect="1"/>
          </p:cNvPicPr>
          <p:nvPr/>
        </p:nvPicPr>
        <p:blipFill>
          <a:blip r:embed="rId5"/>
          <a:stretch>
            <a:fillRect/>
          </a:stretch>
        </p:blipFill>
        <p:spPr>
          <a:xfrm>
            <a:off x="5593068" y="9219786"/>
            <a:ext cx="18047854" cy="4137313"/>
          </a:xfrm>
          <a:prstGeom prst="rect">
            <a:avLst/>
          </a:prstGeom>
        </p:spPr>
      </p:pic>
      <p:sp>
        <p:nvSpPr>
          <p:cNvPr id="6" name="TextBox 5">
            <a:extLst>
              <a:ext uri="{FF2B5EF4-FFF2-40B4-BE49-F238E27FC236}">
                <a16:creationId xmlns:a16="http://schemas.microsoft.com/office/drawing/2014/main" id="{F31A13A1-1903-829F-EE74-686CFA190E7E}"/>
              </a:ext>
            </a:extLst>
          </p:cNvPr>
          <p:cNvSpPr txBox="1"/>
          <p:nvPr/>
        </p:nvSpPr>
        <p:spPr>
          <a:xfrm>
            <a:off x="283194" y="9765595"/>
            <a:ext cx="4596000" cy="1321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MLK: + 25.1</a:t>
            </a:r>
          </a:p>
          <a:p>
            <a:pPr algn="l"/>
            <a:r>
              <a:rPr lang="en-US" sz="4400" b="1" dirty="0"/>
              <a:t>Total </a:t>
            </a:r>
            <a:r>
              <a:rPr lang="en-US" sz="4400" b="1" dirty="0" err="1"/>
              <a:t>Sco</a:t>
            </a:r>
            <a:r>
              <a:rPr lang="en-US" sz="4400" b="1" dirty="0"/>
              <a:t>. -5</a:t>
            </a:r>
          </a:p>
        </p:txBody>
      </p:sp>
    </p:spTree>
    <p:extLst>
      <p:ext uri="{BB962C8B-B14F-4D97-AF65-F5344CB8AC3E}">
        <p14:creationId xmlns:p14="http://schemas.microsoft.com/office/powerpoint/2010/main" val="25889514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5202070" y="-27638"/>
            <a:ext cx="19181929" cy="13771276"/>
          </a:xfrm>
          <a:prstGeom prst="rect">
            <a:avLst/>
          </a:prstGeom>
          <a:solidFill>
            <a:srgbClr val="3AAF4A"/>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73" name="MLKFullColor.png" descr="MLK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3" name="Picture 2">
            <a:extLst>
              <a:ext uri="{FF2B5EF4-FFF2-40B4-BE49-F238E27FC236}">
                <a16:creationId xmlns:a16="http://schemas.microsoft.com/office/drawing/2014/main" id="{25162199-744E-46A1-9D2B-EE44DD2CE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464" y="256323"/>
            <a:ext cx="18014301" cy="3788010"/>
          </a:xfrm>
          <a:prstGeom prst="rect">
            <a:avLst/>
          </a:prstGeom>
        </p:spPr>
      </p:pic>
      <p:pic>
        <p:nvPicPr>
          <p:cNvPr id="7" name="Picture 6">
            <a:extLst>
              <a:ext uri="{FF2B5EF4-FFF2-40B4-BE49-F238E27FC236}">
                <a16:creationId xmlns:a16="http://schemas.microsoft.com/office/drawing/2014/main" id="{5D2157B4-A5EF-4FA3-AD72-085F641C0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464" y="4349772"/>
            <a:ext cx="18014301" cy="3934649"/>
          </a:xfrm>
          <a:prstGeom prst="rect">
            <a:avLst/>
          </a:prstGeom>
        </p:spPr>
      </p:pic>
      <p:sp>
        <p:nvSpPr>
          <p:cNvPr id="2" name="AutoShape 2" descr="https://powerpoint.officeapps.live.com/pods/GetClipboardImage.ashx?Id=1f11e832-3418-4cb0-921f-03962650b0b7&amp;DC=PUS3&amp;pkey=598db3d0-93e4-4b02-8d39-93037fa8151c&amp;wdwaccluster=PUS3">
            <a:extLst>
              <a:ext uri="{FF2B5EF4-FFF2-40B4-BE49-F238E27FC236}">
                <a16:creationId xmlns:a16="http://schemas.microsoft.com/office/drawing/2014/main" id="{20187423-95A2-46F1-8872-6EEC515F82B8}"/>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powerpoint.officeapps.live.com/pods/GetClipboardImage.ashx?Id=1f11e832-3418-4cb0-921f-03962650b0b7&amp;DC=PUS3&amp;pkey=598db3d0-93e4-4b02-8d39-93037fa8151c&amp;wdwaccluster=PUS3">
            <a:extLst>
              <a:ext uri="{FF2B5EF4-FFF2-40B4-BE49-F238E27FC236}">
                <a16:creationId xmlns:a16="http://schemas.microsoft.com/office/drawing/2014/main" id="{A3603F0A-044F-4EE3-BF0E-B690905E175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powerpoint.officeapps.live.com/pods/GetClipboardImage.ashx?Id=1f11e832-3418-4cb0-921f-03962650b0b7&amp;DC=PUS3&amp;pkey=598db3d0-93e4-4b02-8d39-93037fa8151c&amp;wdwaccluster=PUS3">
            <a:extLst>
              <a:ext uri="{FF2B5EF4-FFF2-40B4-BE49-F238E27FC236}">
                <a16:creationId xmlns:a16="http://schemas.microsoft.com/office/drawing/2014/main" id="{5C50A1FB-E7A7-4354-9478-9ABAA1F92385}"/>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powerpoint.officeapps.live.com/pods/GetClipboardImage.ashx?Id=1f11e832-3418-4cb0-921f-03962650b0b7&amp;DC=PUS3&amp;pkey=598db3d0-93e4-4b02-8d39-93037fa8151c&amp;wdwaccluster=PUS3">
            <a:extLst>
              <a:ext uri="{FF2B5EF4-FFF2-40B4-BE49-F238E27FC236}">
                <a16:creationId xmlns:a16="http://schemas.microsoft.com/office/drawing/2014/main" id="{FB896D19-D473-44E3-BD2E-D3CADF2AC007}"/>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powerpoint.officeapps.live.com/pods/GetClipboardImage.ashx?Id=1f11e832-3418-4cb0-921f-03962650b0b7&amp;DC=PUS3&amp;pkey=598db3d0-93e4-4b02-8d39-93037fa8151c&amp;wdwaccluster=PUS3">
            <a:extLst>
              <a:ext uri="{FF2B5EF4-FFF2-40B4-BE49-F238E27FC236}">
                <a16:creationId xmlns:a16="http://schemas.microsoft.com/office/drawing/2014/main" id="{187BB89F-5D32-4854-997A-8AD88B631702}"/>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s://powerpoint.officeapps.live.com/pods/GetClipboardImage.ashx?Id=7e582ccf-6def-4862-8dfc-82b7cece0228&amp;DC=PUS3&amp;pkey=aca11fe8-981d-4828-9763-93c77f738223&amp;wdwaccluster=PUS3">
            <a:extLst>
              <a:ext uri="{FF2B5EF4-FFF2-40B4-BE49-F238E27FC236}">
                <a16:creationId xmlns:a16="http://schemas.microsoft.com/office/drawing/2014/main" id="{A16356B5-C92C-4F84-8DFE-D219280754CE}"/>
              </a:ext>
            </a:extLst>
          </p:cNvPr>
          <p:cNvSpPr>
            <a:spLocks noChangeAspect="1" noChangeArrowheads="1"/>
          </p:cNvSpPr>
          <p:nvPr/>
        </p:nvSpPr>
        <p:spPr bwMode="auto">
          <a:xfrm>
            <a:off x="12801600" y="746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https://powerpoint.officeapps.live.com/pods/GetClipboardImage.ashx?Id=7e582ccf-6def-4862-8dfc-82b7cece0228&amp;DC=PUS3&amp;pkey=aca11fe8-981d-4828-9763-93c77f738223&amp;wdwaccluster=PUS3">
            <a:extLst>
              <a:ext uri="{FF2B5EF4-FFF2-40B4-BE49-F238E27FC236}">
                <a16:creationId xmlns:a16="http://schemas.microsoft.com/office/drawing/2014/main" id="{EEDF8992-39D5-4124-8D93-503AC9396BF2}"/>
              </a:ext>
            </a:extLst>
          </p:cNvPr>
          <p:cNvSpPr>
            <a:spLocks noChangeAspect="1" noChangeArrowheads="1"/>
          </p:cNvSpPr>
          <p:nvPr/>
        </p:nvSpPr>
        <p:spPr bwMode="auto">
          <a:xfrm>
            <a:off x="12954000" y="7620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7CF9555E-8373-D639-5F98-1DFD3B0B06B6}"/>
              </a:ext>
            </a:extLst>
          </p:cNvPr>
          <p:cNvPicPr>
            <a:picLocks noChangeAspect="1"/>
          </p:cNvPicPr>
          <p:nvPr/>
        </p:nvPicPr>
        <p:blipFill>
          <a:blip r:embed="rId5"/>
          <a:stretch>
            <a:fillRect/>
          </a:stretch>
        </p:blipFill>
        <p:spPr>
          <a:xfrm>
            <a:off x="5698664" y="8707411"/>
            <a:ext cx="18005713" cy="4361294"/>
          </a:xfrm>
          <a:prstGeom prst="rect">
            <a:avLst/>
          </a:prstGeom>
        </p:spPr>
      </p:pic>
      <p:sp>
        <p:nvSpPr>
          <p:cNvPr id="13" name="TextBox 12">
            <a:extLst>
              <a:ext uri="{FF2B5EF4-FFF2-40B4-BE49-F238E27FC236}">
                <a16:creationId xmlns:a16="http://schemas.microsoft.com/office/drawing/2014/main" id="{4F7AFB04-C8B6-8C0A-3E39-5DC87FBAF86E}"/>
              </a:ext>
            </a:extLst>
          </p:cNvPr>
          <p:cNvSpPr txBox="1"/>
          <p:nvPr/>
        </p:nvSpPr>
        <p:spPr>
          <a:xfrm>
            <a:off x="283194" y="9765595"/>
            <a:ext cx="4596000" cy="1321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MLK: + 26.3</a:t>
            </a:r>
          </a:p>
          <a:p>
            <a:pPr algn="l"/>
            <a:r>
              <a:rPr lang="en-US" sz="4400" b="1" dirty="0"/>
              <a:t>Total </a:t>
            </a:r>
            <a:r>
              <a:rPr lang="en-US" sz="4400" b="1" dirty="0" err="1"/>
              <a:t>Sco</a:t>
            </a:r>
            <a:r>
              <a:rPr lang="en-US" sz="4400" b="1" dirty="0"/>
              <a:t>:  -31.5</a:t>
            </a:r>
          </a:p>
        </p:txBody>
      </p:sp>
    </p:spTree>
    <p:extLst>
      <p:ext uri="{BB962C8B-B14F-4D97-AF65-F5344CB8AC3E}">
        <p14:creationId xmlns:p14="http://schemas.microsoft.com/office/powerpoint/2010/main" val="12631828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0"/>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E1DA86A4-629C-4258-9C22-87447828E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026" y="492047"/>
            <a:ext cx="17670332" cy="3685763"/>
          </a:xfrm>
          <a:prstGeom prst="rect">
            <a:avLst/>
          </a:prstGeom>
        </p:spPr>
      </p:pic>
      <p:pic>
        <p:nvPicPr>
          <p:cNvPr id="5" name="Picture 4">
            <a:extLst>
              <a:ext uri="{FF2B5EF4-FFF2-40B4-BE49-F238E27FC236}">
                <a16:creationId xmlns:a16="http://schemas.microsoft.com/office/drawing/2014/main" id="{A72C36CE-A980-4747-B08E-4D2891A7CF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0873" y="4391037"/>
            <a:ext cx="17646399" cy="3942208"/>
          </a:xfrm>
          <a:prstGeom prst="rect">
            <a:avLst/>
          </a:prstGeom>
        </p:spPr>
      </p:pic>
      <p:pic>
        <p:nvPicPr>
          <p:cNvPr id="2" name="Picture 1" descr="A table of maths&#10;&#10;Description automatically generated">
            <a:extLst>
              <a:ext uri="{FF2B5EF4-FFF2-40B4-BE49-F238E27FC236}">
                <a16:creationId xmlns:a16="http://schemas.microsoft.com/office/drawing/2014/main" id="{67D45B3E-0E63-5264-73EA-C1139F1A90AF}"/>
              </a:ext>
            </a:extLst>
          </p:cNvPr>
          <p:cNvPicPr>
            <a:picLocks noChangeAspect="1"/>
          </p:cNvPicPr>
          <p:nvPr/>
        </p:nvPicPr>
        <p:blipFill>
          <a:blip r:embed="rId6"/>
          <a:stretch>
            <a:fillRect/>
          </a:stretch>
        </p:blipFill>
        <p:spPr>
          <a:xfrm>
            <a:off x="5771187" y="8537125"/>
            <a:ext cx="17666741" cy="3887931"/>
          </a:xfrm>
          <a:prstGeom prst="rect">
            <a:avLst/>
          </a:prstGeom>
        </p:spPr>
      </p:pic>
      <p:sp>
        <p:nvSpPr>
          <p:cNvPr id="4" name="TextBox 3">
            <a:extLst>
              <a:ext uri="{FF2B5EF4-FFF2-40B4-BE49-F238E27FC236}">
                <a16:creationId xmlns:a16="http://schemas.microsoft.com/office/drawing/2014/main" id="{EA699965-7F36-8806-00C1-10962DF9A5CF}"/>
              </a:ext>
            </a:extLst>
          </p:cNvPr>
          <p:cNvSpPr txBox="1"/>
          <p:nvPr/>
        </p:nvSpPr>
        <p:spPr>
          <a:xfrm>
            <a:off x="374940" y="9264355"/>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+5.5</a:t>
            </a:r>
          </a:p>
          <a:p>
            <a:pPr algn="l"/>
            <a:r>
              <a:rPr lang="en-US" sz="4400" b="1" dirty="0"/>
              <a:t>Total </a:t>
            </a:r>
            <a:r>
              <a:rPr lang="en-US" sz="4400" b="1" dirty="0" err="1"/>
              <a:t>Sco</a:t>
            </a:r>
            <a:r>
              <a:rPr lang="en-US" sz="4400" b="1" dirty="0"/>
              <a:t>: -2</a:t>
            </a:r>
          </a:p>
          <a:p>
            <a:pPr algn="l"/>
            <a:endParaRPr lang="en-US" sz="4400" b="1" dirty="0"/>
          </a:p>
          <a:p>
            <a:pPr algn="l"/>
            <a:r>
              <a:rPr lang="en-US" sz="4400" b="1" dirty="0"/>
              <a:t>WMS +5.9</a:t>
            </a:r>
          </a:p>
          <a:p>
            <a:pPr algn="l"/>
            <a:r>
              <a:rPr lang="en-US" sz="4400" b="1" dirty="0"/>
              <a:t>Total </a:t>
            </a:r>
            <a:r>
              <a:rPr lang="en-US" sz="4400" b="1" dirty="0" err="1"/>
              <a:t>Sco</a:t>
            </a:r>
            <a:r>
              <a:rPr lang="en-US" sz="4400" b="1" dirty="0"/>
              <a:t>: +10</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4" name="Picture 3">
            <a:extLst>
              <a:ext uri="{FF2B5EF4-FFF2-40B4-BE49-F238E27FC236}">
                <a16:creationId xmlns:a16="http://schemas.microsoft.com/office/drawing/2014/main" id="{BCF2D1DD-DEC4-47C7-937D-9AB230A44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102" y="274819"/>
            <a:ext cx="17289793" cy="3734343"/>
          </a:xfrm>
          <a:prstGeom prst="rect">
            <a:avLst/>
          </a:prstGeom>
        </p:spPr>
      </p:pic>
      <p:pic>
        <p:nvPicPr>
          <p:cNvPr id="8" name="Picture 7">
            <a:extLst>
              <a:ext uri="{FF2B5EF4-FFF2-40B4-BE49-F238E27FC236}">
                <a16:creationId xmlns:a16="http://schemas.microsoft.com/office/drawing/2014/main" id="{9D7840F3-6448-425E-812A-D07642527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274" y="4388490"/>
            <a:ext cx="17280574" cy="3919070"/>
          </a:xfrm>
          <a:prstGeom prst="rect">
            <a:avLst/>
          </a:prstGeom>
        </p:spPr>
      </p:pic>
      <p:sp>
        <p:nvSpPr>
          <p:cNvPr id="3" name="TextBox 2">
            <a:extLst>
              <a:ext uri="{FF2B5EF4-FFF2-40B4-BE49-F238E27FC236}">
                <a16:creationId xmlns:a16="http://schemas.microsoft.com/office/drawing/2014/main" id="{78C0C7A4-93CF-FDB1-A6D7-DFF40489FB5B}"/>
              </a:ext>
            </a:extLst>
          </p:cNvPr>
          <p:cNvSpPr txBox="1"/>
          <p:nvPr/>
        </p:nvSpPr>
        <p:spPr>
          <a:xfrm>
            <a:off x="374940" y="9103800"/>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+3.6</a:t>
            </a:r>
          </a:p>
          <a:p>
            <a:pPr algn="l"/>
            <a:r>
              <a:rPr lang="en-US" sz="4400" b="1" dirty="0"/>
              <a:t>Total </a:t>
            </a:r>
            <a:r>
              <a:rPr lang="en-US" sz="4400" b="1" dirty="0" err="1"/>
              <a:t>Sco</a:t>
            </a:r>
            <a:r>
              <a:rPr lang="en-US" sz="4400" b="1" dirty="0"/>
              <a:t>: -4.5</a:t>
            </a:r>
          </a:p>
          <a:p>
            <a:pPr algn="l"/>
            <a:endParaRPr lang="en-US" sz="4400" b="1" dirty="0"/>
          </a:p>
          <a:p>
            <a:pPr algn="l"/>
            <a:r>
              <a:rPr lang="en-US" sz="4400" b="1" dirty="0"/>
              <a:t>WMS +1.75</a:t>
            </a:r>
          </a:p>
          <a:p>
            <a:pPr algn="l"/>
            <a:r>
              <a:rPr lang="en-US" sz="4400" b="1" dirty="0"/>
              <a:t>Total </a:t>
            </a:r>
            <a:r>
              <a:rPr lang="en-US" sz="4400" b="1" dirty="0" err="1"/>
              <a:t>Sco</a:t>
            </a:r>
            <a:r>
              <a:rPr lang="en-US" sz="4400" b="1" dirty="0"/>
              <a:t>: +4</a:t>
            </a:r>
          </a:p>
        </p:txBody>
      </p:sp>
      <p:pic>
        <p:nvPicPr>
          <p:cNvPr id="5" name="Picture 4" descr="A table with numbers and symbols&#10;&#10;Description automatically generated">
            <a:extLst>
              <a:ext uri="{FF2B5EF4-FFF2-40B4-BE49-F238E27FC236}">
                <a16:creationId xmlns:a16="http://schemas.microsoft.com/office/drawing/2014/main" id="{14A49764-B56B-760A-64F7-9EBE4C9D455D}"/>
              </a:ext>
            </a:extLst>
          </p:cNvPr>
          <p:cNvPicPr>
            <a:picLocks noChangeAspect="1"/>
          </p:cNvPicPr>
          <p:nvPr/>
        </p:nvPicPr>
        <p:blipFill>
          <a:blip r:embed="rId6"/>
          <a:stretch>
            <a:fillRect/>
          </a:stretch>
        </p:blipFill>
        <p:spPr>
          <a:xfrm>
            <a:off x="6191665" y="8497228"/>
            <a:ext cx="17232194" cy="4413399"/>
          </a:xfrm>
          <a:prstGeom prst="rect">
            <a:avLst/>
          </a:prstGeom>
        </p:spPr>
      </p:pic>
    </p:spTree>
    <p:extLst>
      <p:ext uri="{BB962C8B-B14F-4D97-AF65-F5344CB8AC3E}">
        <p14:creationId xmlns:p14="http://schemas.microsoft.com/office/powerpoint/2010/main" val="38880687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3EAC92BB-E1B0-4FA0-BFA2-AD5A36777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6759" y="276455"/>
            <a:ext cx="18089475" cy="3915217"/>
          </a:xfrm>
          <a:prstGeom prst="rect">
            <a:avLst/>
          </a:prstGeom>
        </p:spPr>
      </p:pic>
      <p:pic>
        <p:nvPicPr>
          <p:cNvPr id="5" name="Picture 4">
            <a:extLst>
              <a:ext uri="{FF2B5EF4-FFF2-40B4-BE49-F238E27FC236}">
                <a16:creationId xmlns:a16="http://schemas.microsoft.com/office/drawing/2014/main" id="{F9B00203-323E-421C-ABC7-F2325FD0D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5990" y="4422705"/>
            <a:ext cx="18085055" cy="3822853"/>
          </a:xfrm>
          <a:prstGeom prst="rect">
            <a:avLst/>
          </a:prstGeom>
        </p:spPr>
      </p:pic>
      <p:pic>
        <p:nvPicPr>
          <p:cNvPr id="2" name="Picture 1">
            <a:extLst>
              <a:ext uri="{FF2B5EF4-FFF2-40B4-BE49-F238E27FC236}">
                <a16:creationId xmlns:a16="http://schemas.microsoft.com/office/drawing/2014/main" id="{FB728136-6759-07F1-0A1C-C17E2A7B78C5}"/>
              </a:ext>
            </a:extLst>
          </p:cNvPr>
          <p:cNvPicPr>
            <a:picLocks noChangeAspect="1"/>
          </p:cNvPicPr>
          <p:nvPr/>
        </p:nvPicPr>
        <p:blipFill>
          <a:blip r:embed="rId6"/>
          <a:stretch>
            <a:fillRect/>
          </a:stretch>
        </p:blipFill>
        <p:spPr>
          <a:xfrm>
            <a:off x="5726786" y="8773245"/>
            <a:ext cx="18216416" cy="4076699"/>
          </a:xfrm>
          <a:prstGeom prst="rect">
            <a:avLst/>
          </a:prstGeom>
        </p:spPr>
      </p:pic>
      <p:sp>
        <p:nvSpPr>
          <p:cNvPr id="8" name="TextBox 7">
            <a:extLst>
              <a:ext uri="{FF2B5EF4-FFF2-40B4-BE49-F238E27FC236}">
                <a16:creationId xmlns:a16="http://schemas.microsoft.com/office/drawing/2014/main" id="{E6946CC6-1287-146F-473A-A4454899C460}"/>
              </a:ext>
            </a:extLst>
          </p:cNvPr>
          <p:cNvSpPr txBox="1"/>
          <p:nvPr/>
        </p:nvSpPr>
        <p:spPr>
          <a:xfrm>
            <a:off x="369857" y="9208657"/>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+4.85</a:t>
            </a:r>
          </a:p>
          <a:p>
            <a:pPr algn="l"/>
            <a:r>
              <a:rPr lang="en-US" sz="4400" b="1" dirty="0"/>
              <a:t>Total </a:t>
            </a:r>
            <a:r>
              <a:rPr lang="en-US" sz="4400" b="1" dirty="0" err="1"/>
              <a:t>Sco</a:t>
            </a:r>
            <a:r>
              <a:rPr lang="en-US" sz="4400" b="1" dirty="0"/>
              <a:t>: -2.5</a:t>
            </a:r>
          </a:p>
          <a:p>
            <a:pPr algn="l"/>
            <a:endParaRPr lang="en-US" sz="4400" b="1" dirty="0"/>
          </a:p>
          <a:p>
            <a:pPr algn="l"/>
            <a:r>
              <a:rPr lang="en-US" sz="4400" b="1" dirty="0"/>
              <a:t>WMS +0.4</a:t>
            </a:r>
          </a:p>
          <a:p>
            <a:pPr algn="l"/>
            <a:r>
              <a:rPr lang="en-US" sz="4400" b="1" dirty="0"/>
              <a:t>Total </a:t>
            </a:r>
            <a:r>
              <a:rPr lang="en-US" sz="4400" b="1" dirty="0" err="1"/>
              <a:t>Sco</a:t>
            </a:r>
            <a:r>
              <a:rPr lang="en-US" sz="4400" b="1" dirty="0"/>
              <a:t>: +14.5</a:t>
            </a:r>
          </a:p>
        </p:txBody>
      </p:sp>
    </p:spTree>
    <p:extLst>
      <p:ext uri="{BB962C8B-B14F-4D97-AF65-F5344CB8AC3E}">
        <p14:creationId xmlns:p14="http://schemas.microsoft.com/office/powerpoint/2010/main" val="30813502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65B78D3B-701E-40AE-B24F-569E9C2EC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652" y="4275687"/>
            <a:ext cx="17498829" cy="4076497"/>
          </a:xfrm>
          <a:prstGeom prst="rect">
            <a:avLst/>
          </a:prstGeom>
        </p:spPr>
      </p:pic>
      <p:pic>
        <p:nvPicPr>
          <p:cNvPr id="5" name="Picture 4">
            <a:extLst>
              <a:ext uri="{FF2B5EF4-FFF2-40B4-BE49-F238E27FC236}">
                <a16:creationId xmlns:a16="http://schemas.microsoft.com/office/drawing/2014/main" id="{0CCBF0C4-E786-447D-B370-3285580849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024" y="264354"/>
            <a:ext cx="17500837" cy="3727289"/>
          </a:xfrm>
          <a:prstGeom prst="rect">
            <a:avLst/>
          </a:prstGeom>
        </p:spPr>
      </p:pic>
      <p:sp>
        <p:nvSpPr>
          <p:cNvPr id="4" name="TextBox 3">
            <a:extLst>
              <a:ext uri="{FF2B5EF4-FFF2-40B4-BE49-F238E27FC236}">
                <a16:creationId xmlns:a16="http://schemas.microsoft.com/office/drawing/2014/main" id="{2B1C102F-DE0A-5C49-D28F-8F055FDD8093}"/>
              </a:ext>
            </a:extLst>
          </p:cNvPr>
          <p:cNvSpPr txBox="1"/>
          <p:nvPr/>
        </p:nvSpPr>
        <p:spPr>
          <a:xfrm>
            <a:off x="374940" y="9287292"/>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+1.3</a:t>
            </a:r>
          </a:p>
          <a:p>
            <a:pPr algn="l"/>
            <a:r>
              <a:rPr lang="en-US" sz="4400" b="1" dirty="0"/>
              <a:t>Total </a:t>
            </a:r>
            <a:r>
              <a:rPr lang="en-US" sz="4400" b="1" dirty="0" err="1"/>
              <a:t>Sco</a:t>
            </a:r>
            <a:r>
              <a:rPr lang="en-US" sz="4400" b="1" dirty="0"/>
              <a:t>: -2.5</a:t>
            </a:r>
          </a:p>
          <a:p>
            <a:pPr algn="l"/>
            <a:endParaRPr lang="en-US" sz="4400" b="1" dirty="0"/>
          </a:p>
          <a:p>
            <a:pPr algn="l"/>
            <a:r>
              <a:rPr lang="en-US" sz="4400" b="1" dirty="0"/>
              <a:t>WMS +6.6</a:t>
            </a:r>
          </a:p>
          <a:p>
            <a:pPr algn="l"/>
            <a:r>
              <a:rPr lang="en-US" sz="4400" b="1" dirty="0"/>
              <a:t>Total </a:t>
            </a:r>
            <a:r>
              <a:rPr lang="en-US" sz="4400" b="1" dirty="0" err="1"/>
              <a:t>Sco</a:t>
            </a:r>
            <a:r>
              <a:rPr lang="en-US" sz="4400" b="1" dirty="0"/>
              <a:t>: +31</a:t>
            </a:r>
          </a:p>
        </p:txBody>
      </p:sp>
      <p:pic>
        <p:nvPicPr>
          <p:cNvPr id="18" name="Picture 17" descr="A table with numbers and text&#10;&#10;Description automatically generated">
            <a:extLst>
              <a:ext uri="{FF2B5EF4-FFF2-40B4-BE49-F238E27FC236}">
                <a16:creationId xmlns:a16="http://schemas.microsoft.com/office/drawing/2014/main" id="{1DA26145-5497-6C5C-8F65-D5FB63B3ECAD}"/>
              </a:ext>
            </a:extLst>
          </p:cNvPr>
          <p:cNvPicPr>
            <a:picLocks noChangeAspect="1"/>
          </p:cNvPicPr>
          <p:nvPr/>
        </p:nvPicPr>
        <p:blipFill>
          <a:blip r:embed="rId6"/>
          <a:stretch>
            <a:fillRect/>
          </a:stretch>
        </p:blipFill>
        <p:spPr>
          <a:xfrm>
            <a:off x="6055450" y="8640735"/>
            <a:ext cx="17477797" cy="4471554"/>
          </a:xfrm>
          <a:prstGeom prst="rect">
            <a:avLst/>
          </a:prstGeom>
        </p:spPr>
      </p:pic>
    </p:spTree>
    <p:extLst>
      <p:ext uri="{BB962C8B-B14F-4D97-AF65-F5344CB8AC3E}">
        <p14:creationId xmlns:p14="http://schemas.microsoft.com/office/powerpoint/2010/main" val="17933395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D6A20398-A60B-40B8-87BE-D272B9269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040" y="4478264"/>
            <a:ext cx="17769264" cy="4151251"/>
          </a:xfrm>
          <a:prstGeom prst="rect">
            <a:avLst/>
          </a:prstGeom>
        </p:spPr>
      </p:pic>
      <p:pic>
        <p:nvPicPr>
          <p:cNvPr id="5" name="Picture 4">
            <a:extLst>
              <a:ext uri="{FF2B5EF4-FFF2-40B4-BE49-F238E27FC236}">
                <a16:creationId xmlns:a16="http://schemas.microsoft.com/office/drawing/2014/main" id="{1AC63FD7-5625-4DAB-A61F-C6EB56F5AE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1040" y="264886"/>
            <a:ext cx="17746174" cy="3938848"/>
          </a:xfrm>
          <a:prstGeom prst="rect">
            <a:avLst/>
          </a:prstGeom>
        </p:spPr>
      </p:pic>
      <p:pic>
        <p:nvPicPr>
          <p:cNvPr id="2" name="Picture 1" descr="A table with numbers and text&#10;&#10;Description automatically generated">
            <a:extLst>
              <a:ext uri="{FF2B5EF4-FFF2-40B4-BE49-F238E27FC236}">
                <a16:creationId xmlns:a16="http://schemas.microsoft.com/office/drawing/2014/main" id="{FF957B5E-C94A-CC3F-AC4E-847D5DEBCDF2}"/>
              </a:ext>
            </a:extLst>
          </p:cNvPr>
          <p:cNvPicPr>
            <a:picLocks noChangeAspect="1"/>
          </p:cNvPicPr>
          <p:nvPr/>
        </p:nvPicPr>
        <p:blipFill>
          <a:blip r:embed="rId6"/>
          <a:stretch>
            <a:fillRect/>
          </a:stretch>
        </p:blipFill>
        <p:spPr>
          <a:xfrm>
            <a:off x="6076842" y="8955332"/>
            <a:ext cx="17777978" cy="4414692"/>
          </a:xfrm>
          <a:prstGeom prst="rect">
            <a:avLst/>
          </a:prstGeom>
        </p:spPr>
      </p:pic>
      <p:sp>
        <p:nvSpPr>
          <p:cNvPr id="7" name="TextBox 6">
            <a:extLst>
              <a:ext uri="{FF2B5EF4-FFF2-40B4-BE49-F238E27FC236}">
                <a16:creationId xmlns:a16="http://schemas.microsoft.com/office/drawing/2014/main" id="{33465CC3-42A9-D3A4-A7AE-E3701E45F77F}"/>
              </a:ext>
            </a:extLst>
          </p:cNvPr>
          <p:cNvSpPr txBox="1"/>
          <p:nvPr/>
        </p:nvSpPr>
        <p:spPr>
          <a:xfrm>
            <a:off x="374940" y="9585465"/>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+13.25</a:t>
            </a:r>
          </a:p>
          <a:p>
            <a:pPr algn="l"/>
            <a:r>
              <a:rPr lang="en-US" sz="4400" b="1" dirty="0"/>
              <a:t>Total </a:t>
            </a:r>
            <a:r>
              <a:rPr lang="en-US" sz="4400" b="1" dirty="0" err="1"/>
              <a:t>Sco</a:t>
            </a:r>
            <a:r>
              <a:rPr lang="en-US" sz="4400" b="1" dirty="0"/>
              <a:t>: -2.5 </a:t>
            </a:r>
          </a:p>
          <a:p>
            <a:pPr algn="l"/>
            <a:endParaRPr lang="en-US" sz="4400" b="1" dirty="0"/>
          </a:p>
          <a:p>
            <a:pPr algn="l"/>
            <a:r>
              <a:rPr lang="en-US" sz="4400" b="1" dirty="0"/>
              <a:t>WMS +8.75</a:t>
            </a:r>
          </a:p>
          <a:p>
            <a:pPr algn="l"/>
            <a:r>
              <a:rPr lang="en-US" sz="4400" b="1" dirty="0"/>
              <a:t>Total </a:t>
            </a:r>
            <a:r>
              <a:rPr lang="en-US" sz="4400" b="1" dirty="0" err="1"/>
              <a:t>Sco</a:t>
            </a:r>
            <a:r>
              <a:rPr lang="en-US" sz="4400" b="1" dirty="0"/>
              <a:t>: +7</a:t>
            </a:r>
          </a:p>
        </p:txBody>
      </p:sp>
    </p:spTree>
    <p:extLst>
      <p:ext uri="{BB962C8B-B14F-4D97-AF65-F5344CB8AC3E}">
        <p14:creationId xmlns:p14="http://schemas.microsoft.com/office/powerpoint/2010/main" val="9226283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F5A0FECA-D5C7-45A6-B019-E6A0BB6C5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155" y="4281409"/>
            <a:ext cx="17666911" cy="4319809"/>
          </a:xfrm>
          <a:prstGeom prst="rect">
            <a:avLst/>
          </a:prstGeom>
        </p:spPr>
      </p:pic>
      <p:pic>
        <p:nvPicPr>
          <p:cNvPr id="5" name="Picture 4">
            <a:extLst>
              <a:ext uri="{FF2B5EF4-FFF2-40B4-BE49-F238E27FC236}">
                <a16:creationId xmlns:a16="http://schemas.microsoft.com/office/drawing/2014/main" id="{7FD876F7-223A-4227-A4C6-FE9EBC8842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436" y="256974"/>
            <a:ext cx="17643821" cy="3765627"/>
          </a:xfrm>
          <a:prstGeom prst="rect">
            <a:avLst/>
          </a:prstGeom>
        </p:spPr>
      </p:pic>
      <p:sp>
        <p:nvSpPr>
          <p:cNvPr id="4" name="TextBox 3">
            <a:extLst>
              <a:ext uri="{FF2B5EF4-FFF2-40B4-BE49-F238E27FC236}">
                <a16:creationId xmlns:a16="http://schemas.microsoft.com/office/drawing/2014/main" id="{625C31E6-1DFB-9EA4-6D53-F6DCF9870A53}"/>
              </a:ext>
            </a:extLst>
          </p:cNvPr>
          <p:cNvSpPr txBox="1"/>
          <p:nvPr/>
        </p:nvSpPr>
        <p:spPr>
          <a:xfrm>
            <a:off x="374940" y="9493720"/>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+7.5</a:t>
            </a:r>
          </a:p>
          <a:p>
            <a:pPr algn="l"/>
            <a:r>
              <a:rPr lang="en-US" sz="4400" b="1" dirty="0"/>
              <a:t>Total </a:t>
            </a:r>
            <a:r>
              <a:rPr lang="en-US" sz="4400" b="1" dirty="0" err="1"/>
              <a:t>Sco</a:t>
            </a:r>
            <a:r>
              <a:rPr lang="en-US" sz="4400" b="1" dirty="0"/>
              <a:t> :-5</a:t>
            </a:r>
          </a:p>
          <a:p>
            <a:pPr algn="l"/>
            <a:endParaRPr lang="en-US" sz="4400" b="1" dirty="0"/>
          </a:p>
          <a:p>
            <a:pPr algn="l"/>
            <a:r>
              <a:rPr lang="en-US" sz="4400" b="1" dirty="0"/>
              <a:t>WMS –0.45</a:t>
            </a:r>
          </a:p>
          <a:p>
            <a:pPr algn="l"/>
            <a:r>
              <a:rPr lang="en-US" sz="4400" b="1" dirty="0"/>
              <a:t>Total </a:t>
            </a:r>
            <a:r>
              <a:rPr lang="en-US" sz="4400" b="1" dirty="0" err="1"/>
              <a:t>Sco</a:t>
            </a:r>
            <a:r>
              <a:rPr lang="en-US" sz="4400" b="1" dirty="0"/>
              <a:t>: +15</a:t>
            </a:r>
            <a:endParaRPr lang="en-US"/>
          </a:p>
        </p:txBody>
      </p:sp>
      <p:pic>
        <p:nvPicPr>
          <p:cNvPr id="7" name="Picture 6" descr="A table with numbers and text&#10;&#10;Description automatically generated">
            <a:extLst>
              <a:ext uri="{FF2B5EF4-FFF2-40B4-BE49-F238E27FC236}">
                <a16:creationId xmlns:a16="http://schemas.microsoft.com/office/drawing/2014/main" id="{4EA5DE06-AD2D-F1E0-6710-A6C90E99AD4B}"/>
              </a:ext>
            </a:extLst>
          </p:cNvPr>
          <p:cNvPicPr>
            <a:picLocks noChangeAspect="1"/>
          </p:cNvPicPr>
          <p:nvPr/>
        </p:nvPicPr>
        <p:blipFill>
          <a:blip r:embed="rId6"/>
          <a:stretch>
            <a:fillRect/>
          </a:stretch>
        </p:blipFill>
        <p:spPr>
          <a:xfrm>
            <a:off x="6037454" y="8923746"/>
            <a:ext cx="17529464" cy="4293754"/>
          </a:xfrm>
          <a:prstGeom prst="rect">
            <a:avLst/>
          </a:prstGeom>
        </p:spPr>
      </p:pic>
    </p:spTree>
    <p:extLst>
      <p:ext uri="{BB962C8B-B14F-4D97-AF65-F5344CB8AC3E}">
        <p14:creationId xmlns:p14="http://schemas.microsoft.com/office/powerpoint/2010/main" val="31510879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2"/>
          <a:stretch>
            <a:fillRect/>
          </a:stretch>
        </p:blipFill>
        <p:spPr>
          <a:xfrm>
            <a:off x="-9062" y="-2583793"/>
            <a:ext cx="24402125" cy="16497218"/>
          </a:xfrm>
          <a:prstGeom prst="rect">
            <a:avLst/>
          </a:prstGeom>
          <a:ln w="12700">
            <a:miter lim="400000"/>
          </a:ln>
        </p:spPr>
      </p:pic>
      <p:pic>
        <p:nvPicPr>
          <p:cNvPr id="156" name="Image" descr="Image"/>
          <p:cNvPicPr>
            <a:picLocks noChangeAspect="1"/>
          </p:cNvPicPr>
          <p:nvPr/>
        </p:nvPicPr>
        <p:blipFill>
          <a:blip r:embed="rId3"/>
          <a:stretch>
            <a:fillRect/>
          </a:stretch>
        </p:blipFill>
        <p:spPr>
          <a:xfrm>
            <a:off x="4803404" y="5644643"/>
            <a:ext cx="14777193" cy="4349199"/>
          </a:xfrm>
          <a:prstGeom prst="rect">
            <a:avLst/>
          </a:prstGeom>
          <a:ln w="12700">
            <a:miter lim="400000"/>
          </a:ln>
          <a:effectLst>
            <a:outerShdw blurRad="254000" dist="127000" dir="5400000" rotWithShape="0">
              <a:srgbClr val="000000">
                <a:alpha val="70000"/>
              </a:srgbClr>
            </a:outerShdw>
          </a:effectLst>
        </p:spPr>
      </p:pic>
      <p:pic>
        <p:nvPicPr>
          <p:cNvPr id="6" name="Picture 5">
            <a:extLst>
              <a:ext uri="{FF2B5EF4-FFF2-40B4-BE49-F238E27FC236}">
                <a16:creationId xmlns:a16="http://schemas.microsoft.com/office/drawing/2014/main" id="{EA94C981-3339-5148-ADDD-5E251C62D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038" y="2749299"/>
            <a:ext cx="16939372" cy="1606716"/>
          </a:xfrm>
          <a:prstGeom prst="rect">
            <a:avLst/>
          </a:prstGeom>
          <a:effectLst>
            <a:outerShdw blurRad="292100" dist="50800" dir="5400000" algn="ctr" rotWithShape="0">
              <a:schemeClr val="tx1"/>
            </a:outerShdw>
          </a:effec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702932BB-3BB2-4163-9C8F-D216BBD77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7796" y="260593"/>
            <a:ext cx="17732967" cy="3876518"/>
          </a:xfrm>
          <a:prstGeom prst="rect">
            <a:avLst/>
          </a:prstGeom>
        </p:spPr>
      </p:pic>
      <p:pic>
        <p:nvPicPr>
          <p:cNvPr id="5" name="Picture 4">
            <a:extLst>
              <a:ext uri="{FF2B5EF4-FFF2-40B4-BE49-F238E27FC236}">
                <a16:creationId xmlns:a16="http://schemas.microsoft.com/office/drawing/2014/main" id="{5D03EDA5-1FFB-41B2-A366-88D8C416C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1224" y="4416730"/>
            <a:ext cx="17732967" cy="4245973"/>
          </a:xfrm>
          <a:prstGeom prst="rect">
            <a:avLst/>
          </a:prstGeom>
        </p:spPr>
      </p:pic>
      <p:sp>
        <p:nvSpPr>
          <p:cNvPr id="7" name="TextBox 6">
            <a:extLst>
              <a:ext uri="{FF2B5EF4-FFF2-40B4-BE49-F238E27FC236}">
                <a16:creationId xmlns:a16="http://schemas.microsoft.com/office/drawing/2014/main" id="{0B25563D-770C-88CE-8456-84F3DFAA88F6}"/>
              </a:ext>
            </a:extLst>
          </p:cNvPr>
          <p:cNvSpPr txBox="1"/>
          <p:nvPr/>
        </p:nvSpPr>
        <p:spPr>
          <a:xfrm>
            <a:off x="374940" y="9516656"/>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+1.3</a:t>
            </a:r>
          </a:p>
          <a:p>
            <a:pPr algn="l"/>
            <a:r>
              <a:rPr lang="en-US" sz="4400" b="1" dirty="0"/>
              <a:t>Total </a:t>
            </a:r>
            <a:r>
              <a:rPr lang="en-US" sz="4400" b="1" dirty="0" err="1"/>
              <a:t>Sco</a:t>
            </a:r>
            <a:r>
              <a:rPr lang="en-US" sz="4400" b="1" dirty="0"/>
              <a:t>: -3.5</a:t>
            </a:r>
          </a:p>
          <a:p>
            <a:pPr algn="l"/>
            <a:endParaRPr lang="en-US" sz="4400" b="1" dirty="0"/>
          </a:p>
          <a:p>
            <a:pPr algn="l"/>
            <a:r>
              <a:rPr lang="en-US" sz="4400" b="1" dirty="0"/>
              <a:t>WMS –19.05</a:t>
            </a:r>
          </a:p>
          <a:p>
            <a:pPr algn="l"/>
            <a:r>
              <a:rPr lang="en-US" sz="4400" b="1" dirty="0"/>
              <a:t>Total </a:t>
            </a:r>
            <a:r>
              <a:rPr lang="en-US" sz="4400" b="1" dirty="0" err="1"/>
              <a:t>Sco</a:t>
            </a:r>
            <a:r>
              <a:rPr lang="en-US" sz="4400" b="1" dirty="0"/>
              <a:t>: -8.5</a:t>
            </a:r>
          </a:p>
        </p:txBody>
      </p:sp>
      <p:pic>
        <p:nvPicPr>
          <p:cNvPr id="8" name="Picture 7" descr="A table with numbers and symbols&#10;&#10;Description automatically generated">
            <a:extLst>
              <a:ext uri="{FF2B5EF4-FFF2-40B4-BE49-F238E27FC236}">
                <a16:creationId xmlns:a16="http://schemas.microsoft.com/office/drawing/2014/main" id="{879DE3BB-4410-E90A-4DE8-619ECD0AE7B7}"/>
              </a:ext>
            </a:extLst>
          </p:cNvPr>
          <p:cNvPicPr>
            <a:picLocks noChangeAspect="1"/>
          </p:cNvPicPr>
          <p:nvPr/>
        </p:nvPicPr>
        <p:blipFill>
          <a:blip r:embed="rId6"/>
          <a:stretch>
            <a:fillRect/>
          </a:stretch>
        </p:blipFill>
        <p:spPr>
          <a:xfrm>
            <a:off x="6046958" y="9025017"/>
            <a:ext cx="17924317" cy="4136159"/>
          </a:xfrm>
          <a:prstGeom prst="rect">
            <a:avLst/>
          </a:prstGeom>
        </p:spPr>
      </p:pic>
    </p:spTree>
    <p:extLst>
      <p:ext uri="{BB962C8B-B14F-4D97-AF65-F5344CB8AC3E}">
        <p14:creationId xmlns:p14="http://schemas.microsoft.com/office/powerpoint/2010/main" val="312344052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EF7884DE-F5BC-45E9-91FE-63992A25B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892" y="332434"/>
            <a:ext cx="17843640" cy="4301113"/>
          </a:xfrm>
          <a:prstGeom prst="rect">
            <a:avLst/>
          </a:prstGeom>
        </p:spPr>
      </p:pic>
      <p:pic>
        <p:nvPicPr>
          <p:cNvPr id="5" name="Picture 4">
            <a:extLst>
              <a:ext uri="{FF2B5EF4-FFF2-40B4-BE49-F238E27FC236}">
                <a16:creationId xmlns:a16="http://schemas.microsoft.com/office/drawing/2014/main" id="{1D2E5349-766C-4D30-B1F8-BFE5BD7A1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3638" y="4875672"/>
            <a:ext cx="17839824" cy="3894402"/>
          </a:xfrm>
          <a:prstGeom prst="rect">
            <a:avLst/>
          </a:prstGeom>
        </p:spPr>
      </p:pic>
      <p:sp>
        <p:nvSpPr>
          <p:cNvPr id="4" name="TextBox 3">
            <a:extLst>
              <a:ext uri="{FF2B5EF4-FFF2-40B4-BE49-F238E27FC236}">
                <a16:creationId xmlns:a16="http://schemas.microsoft.com/office/drawing/2014/main" id="{6CB5AF46-0B89-88C3-3927-3D65883752AA}"/>
              </a:ext>
            </a:extLst>
          </p:cNvPr>
          <p:cNvSpPr txBox="1"/>
          <p:nvPr/>
        </p:nvSpPr>
        <p:spPr>
          <a:xfrm>
            <a:off x="283194" y="9264355"/>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+8.5</a:t>
            </a:r>
          </a:p>
          <a:p>
            <a:pPr algn="l"/>
            <a:r>
              <a:rPr lang="en-US" sz="4400" b="1" dirty="0"/>
              <a:t>Total </a:t>
            </a:r>
            <a:r>
              <a:rPr lang="en-US" sz="4400" b="1" dirty="0" err="1"/>
              <a:t>Sco</a:t>
            </a:r>
            <a:r>
              <a:rPr lang="en-US" sz="4400" b="1" dirty="0"/>
              <a:t>: 0</a:t>
            </a:r>
          </a:p>
          <a:p>
            <a:pPr algn="l"/>
            <a:endParaRPr lang="en-US" sz="4400" b="1" dirty="0"/>
          </a:p>
          <a:p>
            <a:pPr algn="l"/>
            <a:r>
              <a:rPr lang="en-US" sz="4400" b="1" dirty="0"/>
              <a:t>WMS +1.65</a:t>
            </a:r>
          </a:p>
          <a:p>
            <a:pPr algn="l"/>
            <a:r>
              <a:rPr lang="en-US" sz="4400" b="1" dirty="0"/>
              <a:t>Total </a:t>
            </a:r>
            <a:r>
              <a:rPr lang="en-US" sz="4400" b="1" dirty="0" err="1"/>
              <a:t>Sco</a:t>
            </a:r>
            <a:r>
              <a:rPr lang="en-US" sz="4400" b="1" dirty="0"/>
              <a:t>: +9</a:t>
            </a:r>
          </a:p>
        </p:txBody>
      </p:sp>
      <p:pic>
        <p:nvPicPr>
          <p:cNvPr id="7" name="Picture 6" descr="A table with numbers and letters&#10;&#10;Description automatically generated">
            <a:extLst>
              <a:ext uri="{FF2B5EF4-FFF2-40B4-BE49-F238E27FC236}">
                <a16:creationId xmlns:a16="http://schemas.microsoft.com/office/drawing/2014/main" id="{69D7930C-6DB9-03AE-D63A-87E304DEA96A}"/>
              </a:ext>
            </a:extLst>
          </p:cNvPr>
          <p:cNvPicPr>
            <a:picLocks noChangeAspect="1"/>
          </p:cNvPicPr>
          <p:nvPr/>
        </p:nvPicPr>
        <p:blipFill>
          <a:blip r:embed="rId6"/>
          <a:stretch>
            <a:fillRect/>
          </a:stretch>
        </p:blipFill>
        <p:spPr>
          <a:xfrm>
            <a:off x="6065131" y="8978268"/>
            <a:ext cx="17656752" cy="4068329"/>
          </a:xfrm>
          <a:prstGeom prst="rect">
            <a:avLst/>
          </a:prstGeom>
        </p:spPr>
      </p:pic>
    </p:spTree>
    <p:extLst>
      <p:ext uri="{BB962C8B-B14F-4D97-AF65-F5344CB8AC3E}">
        <p14:creationId xmlns:p14="http://schemas.microsoft.com/office/powerpoint/2010/main" val="7231044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4654CD1B-0091-4748-87A0-DD563B0EC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8028" y="348128"/>
            <a:ext cx="17722366" cy="4233387"/>
          </a:xfrm>
          <a:prstGeom prst="rect">
            <a:avLst/>
          </a:prstGeom>
        </p:spPr>
      </p:pic>
      <p:pic>
        <p:nvPicPr>
          <p:cNvPr id="5" name="Picture 4">
            <a:extLst>
              <a:ext uri="{FF2B5EF4-FFF2-40B4-BE49-F238E27FC236}">
                <a16:creationId xmlns:a16="http://schemas.microsoft.com/office/drawing/2014/main" id="{E86CC29C-6138-4ABC-A3FD-295B491B9C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0965" y="4862590"/>
            <a:ext cx="17701885" cy="4048660"/>
          </a:xfrm>
          <a:prstGeom prst="rect">
            <a:avLst/>
          </a:prstGeom>
        </p:spPr>
      </p:pic>
      <p:sp>
        <p:nvSpPr>
          <p:cNvPr id="4" name="TextBox 3">
            <a:extLst>
              <a:ext uri="{FF2B5EF4-FFF2-40B4-BE49-F238E27FC236}">
                <a16:creationId xmlns:a16="http://schemas.microsoft.com/office/drawing/2014/main" id="{CA9B80E6-8253-2316-8107-806202C94227}"/>
              </a:ext>
            </a:extLst>
          </p:cNvPr>
          <p:cNvSpPr txBox="1"/>
          <p:nvPr/>
        </p:nvSpPr>
        <p:spPr>
          <a:xfrm>
            <a:off x="214385" y="9264355"/>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+15.25</a:t>
            </a:r>
          </a:p>
          <a:p>
            <a:pPr algn="l"/>
            <a:r>
              <a:rPr lang="en-US" sz="4400" b="1" dirty="0"/>
              <a:t>Total </a:t>
            </a:r>
            <a:r>
              <a:rPr lang="en-US" sz="4400" b="1" dirty="0" err="1"/>
              <a:t>Sco</a:t>
            </a:r>
            <a:r>
              <a:rPr lang="en-US" sz="4400" b="1" dirty="0"/>
              <a:t>: -11.5</a:t>
            </a:r>
          </a:p>
          <a:p>
            <a:pPr algn="l"/>
            <a:endParaRPr lang="en-US" sz="4400" b="1" dirty="0"/>
          </a:p>
          <a:p>
            <a:pPr algn="l"/>
            <a:r>
              <a:rPr lang="en-US" sz="4400" b="1" dirty="0"/>
              <a:t>WMS –2.55</a:t>
            </a:r>
          </a:p>
          <a:p>
            <a:pPr algn="l"/>
            <a:r>
              <a:rPr lang="en-US" sz="4400" b="1" dirty="0"/>
              <a:t>Total </a:t>
            </a:r>
            <a:r>
              <a:rPr lang="en-US" sz="4400" b="1" dirty="0" err="1"/>
              <a:t>Sco</a:t>
            </a:r>
            <a:r>
              <a:rPr lang="en-US" sz="4400" b="1" dirty="0"/>
              <a:t>: 8.5</a:t>
            </a:r>
          </a:p>
        </p:txBody>
      </p:sp>
      <p:pic>
        <p:nvPicPr>
          <p:cNvPr id="7" name="Picture 6" descr="A table with numbers and symbols&#10;&#10;Description automatically generated">
            <a:extLst>
              <a:ext uri="{FF2B5EF4-FFF2-40B4-BE49-F238E27FC236}">
                <a16:creationId xmlns:a16="http://schemas.microsoft.com/office/drawing/2014/main" id="{8A1DC9A0-6F1A-7C7C-7EDA-65F30DB4DBE9}"/>
              </a:ext>
            </a:extLst>
          </p:cNvPr>
          <p:cNvPicPr>
            <a:picLocks noChangeAspect="1"/>
          </p:cNvPicPr>
          <p:nvPr/>
        </p:nvPicPr>
        <p:blipFill>
          <a:blip r:embed="rId6"/>
          <a:stretch>
            <a:fillRect/>
          </a:stretch>
        </p:blipFill>
        <p:spPr>
          <a:xfrm>
            <a:off x="6068709" y="9248744"/>
            <a:ext cx="17677244" cy="4124035"/>
          </a:xfrm>
          <a:prstGeom prst="rect">
            <a:avLst/>
          </a:prstGeom>
        </p:spPr>
      </p:pic>
    </p:spTree>
    <p:extLst>
      <p:ext uri="{BB962C8B-B14F-4D97-AF65-F5344CB8AC3E}">
        <p14:creationId xmlns:p14="http://schemas.microsoft.com/office/powerpoint/2010/main" val="21684976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ED4E4ED2-432A-497C-9346-569BABDEC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531" y="472966"/>
            <a:ext cx="17305518" cy="4211193"/>
          </a:xfrm>
          <a:prstGeom prst="rect">
            <a:avLst/>
          </a:prstGeom>
        </p:spPr>
      </p:pic>
      <p:pic>
        <p:nvPicPr>
          <p:cNvPr id="5" name="Picture 4">
            <a:extLst>
              <a:ext uri="{FF2B5EF4-FFF2-40B4-BE49-F238E27FC236}">
                <a16:creationId xmlns:a16="http://schemas.microsoft.com/office/drawing/2014/main" id="{C1CD0105-9CE6-4226-B968-20B701EC5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141" y="4859643"/>
            <a:ext cx="17328007" cy="4234283"/>
          </a:xfrm>
          <a:prstGeom prst="rect">
            <a:avLst/>
          </a:prstGeom>
        </p:spPr>
      </p:pic>
      <p:sp>
        <p:nvSpPr>
          <p:cNvPr id="4" name="TextBox 3">
            <a:extLst>
              <a:ext uri="{FF2B5EF4-FFF2-40B4-BE49-F238E27FC236}">
                <a16:creationId xmlns:a16="http://schemas.microsoft.com/office/drawing/2014/main" id="{C6144791-BD83-9A94-AB77-364DFFA536C1}"/>
              </a:ext>
            </a:extLst>
          </p:cNvPr>
          <p:cNvSpPr txBox="1"/>
          <p:nvPr/>
        </p:nvSpPr>
        <p:spPr>
          <a:xfrm>
            <a:off x="283194" y="9264355"/>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–3.85</a:t>
            </a:r>
          </a:p>
          <a:p>
            <a:pPr algn="l"/>
            <a:r>
              <a:rPr lang="en-US" sz="4400" b="1" dirty="0"/>
              <a:t>Total </a:t>
            </a:r>
            <a:r>
              <a:rPr lang="en-US" sz="4400" b="1" dirty="0" err="1"/>
              <a:t>Sco</a:t>
            </a:r>
            <a:r>
              <a:rPr lang="en-US" sz="4400" b="1" dirty="0"/>
              <a:t>: -.5 </a:t>
            </a:r>
          </a:p>
          <a:p>
            <a:pPr algn="l"/>
            <a:endParaRPr lang="en-US" sz="4400" b="1" dirty="0"/>
          </a:p>
          <a:p>
            <a:pPr algn="l"/>
            <a:r>
              <a:rPr lang="en-US" sz="4400" b="1" dirty="0"/>
              <a:t>WMS +0.7</a:t>
            </a:r>
          </a:p>
          <a:p>
            <a:pPr algn="l"/>
            <a:r>
              <a:rPr lang="en-US" sz="4400" b="1" dirty="0"/>
              <a:t>Total </a:t>
            </a:r>
            <a:r>
              <a:rPr lang="en-US" sz="4400" b="1" dirty="0" err="1"/>
              <a:t>Sco</a:t>
            </a:r>
            <a:r>
              <a:rPr lang="en-US" sz="4400" b="1" dirty="0"/>
              <a:t>: -2.5</a:t>
            </a:r>
          </a:p>
        </p:txBody>
      </p:sp>
      <p:pic>
        <p:nvPicPr>
          <p:cNvPr id="7" name="Picture 6">
            <a:extLst>
              <a:ext uri="{FF2B5EF4-FFF2-40B4-BE49-F238E27FC236}">
                <a16:creationId xmlns:a16="http://schemas.microsoft.com/office/drawing/2014/main" id="{72893B3E-A382-9BE1-3D2F-C422D8449A89}"/>
              </a:ext>
            </a:extLst>
          </p:cNvPr>
          <p:cNvPicPr>
            <a:picLocks noChangeAspect="1"/>
          </p:cNvPicPr>
          <p:nvPr/>
        </p:nvPicPr>
        <p:blipFill>
          <a:blip r:embed="rId6"/>
          <a:stretch>
            <a:fillRect/>
          </a:stretch>
        </p:blipFill>
        <p:spPr>
          <a:xfrm>
            <a:off x="6128303" y="9270804"/>
            <a:ext cx="17298265" cy="3871479"/>
          </a:xfrm>
          <a:prstGeom prst="rect">
            <a:avLst/>
          </a:prstGeom>
        </p:spPr>
      </p:pic>
    </p:spTree>
    <p:extLst>
      <p:ext uri="{BB962C8B-B14F-4D97-AF65-F5344CB8AC3E}">
        <p14:creationId xmlns:p14="http://schemas.microsoft.com/office/powerpoint/2010/main" val="14269096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BF45BCA3-3A5A-477E-B71B-7B909323D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674" y="261797"/>
            <a:ext cx="17797742" cy="3880280"/>
          </a:xfrm>
          <a:prstGeom prst="rect">
            <a:avLst/>
          </a:prstGeom>
        </p:spPr>
      </p:pic>
      <p:pic>
        <p:nvPicPr>
          <p:cNvPr id="10" name="Picture 9">
            <a:extLst>
              <a:ext uri="{FF2B5EF4-FFF2-40B4-BE49-F238E27FC236}">
                <a16:creationId xmlns:a16="http://schemas.microsoft.com/office/drawing/2014/main" id="{70FBD280-9738-4104-A39F-ACC0D0FE66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586" y="4408595"/>
            <a:ext cx="17917576" cy="4288817"/>
          </a:xfrm>
          <a:prstGeom prst="rect">
            <a:avLst/>
          </a:prstGeom>
        </p:spPr>
      </p:pic>
      <p:sp>
        <p:nvSpPr>
          <p:cNvPr id="4" name="TextBox 3">
            <a:extLst>
              <a:ext uri="{FF2B5EF4-FFF2-40B4-BE49-F238E27FC236}">
                <a16:creationId xmlns:a16="http://schemas.microsoft.com/office/drawing/2014/main" id="{966553D2-68E7-8F37-6BA4-788EBD16C7A9}"/>
              </a:ext>
            </a:extLst>
          </p:cNvPr>
          <p:cNvSpPr txBox="1"/>
          <p:nvPr/>
        </p:nvSpPr>
        <p:spPr>
          <a:xfrm>
            <a:off x="283194" y="9264355"/>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+6.8</a:t>
            </a:r>
          </a:p>
          <a:p>
            <a:pPr algn="l"/>
            <a:r>
              <a:rPr lang="en-US" sz="4400" b="1" dirty="0"/>
              <a:t>Total </a:t>
            </a:r>
            <a:r>
              <a:rPr lang="en-US" sz="4400" b="1" dirty="0" err="1"/>
              <a:t>Sco</a:t>
            </a:r>
            <a:r>
              <a:rPr lang="en-US" sz="4400" b="1" dirty="0"/>
              <a:t>: -3.5</a:t>
            </a:r>
          </a:p>
          <a:p>
            <a:pPr algn="l"/>
            <a:endParaRPr lang="en-US" sz="4400" b="1" dirty="0"/>
          </a:p>
          <a:p>
            <a:pPr algn="l"/>
            <a:r>
              <a:rPr lang="en-US" sz="4400" b="1" dirty="0"/>
              <a:t>WMS +4.75</a:t>
            </a:r>
          </a:p>
          <a:p>
            <a:pPr algn="l"/>
            <a:r>
              <a:rPr lang="en-US" sz="4400" b="1" dirty="0"/>
              <a:t>Total </a:t>
            </a:r>
            <a:r>
              <a:rPr lang="en-US" sz="4400" b="1" dirty="0" err="1"/>
              <a:t>Sco</a:t>
            </a:r>
            <a:r>
              <a:rPr lang="en-US" sz="4400" b="1" dirty="0"/>
              <a:t>: +4.5</a:t>
            </a:r>
          </a:p>
        </p:txBody>
      </p:sp>
      <p:pic>
        <p:nvPicPr>
          <p:cNvPr id="5" name="Picture 4">
            <a:extLst>
              <a:ext uri="{FF2B5EF4-FFF2-40B4-BE49-F238E27FC236}">
                <a16:creationId xmlns:a16="http://schemas.microsoft.com/office/drawing/2014/main" id="{DC2A6CA3-57B1-A94C-2870-98209F079E62}"/>
              </a:ext>
            </a:extLst>
          </p:cNvPr>
          <p:cNvPicPr>
            <a:picLocks noChangeAspect="1"/>
          </p:cNvPicPr>
          <p:nvPr/>
        </p:nvPicPr>
        <p:blipFill>
          <a:blip r:embed="rId6"/>
          <a:stretch>
            <a:fillRect/>
          </a:stretch>
        </p:blipFill>
        <p:spPr>
          <a:xfrm>
            <a:off x="5869387" y="9000329"/>
            <a:ext cx="17816945" cy="3931226"/>
          </a:xfrm>
          <a:prstGeom prst="rect">
            <a:avLst/>
          </a:prstGeom>
        </p:spPr>
      </p:pic>
    </p:spTree>
    <p:extLst>
      <p:ext uri="{BB962C8B-B14F-4D97-AF65-F5344CB8AC3E}">
        <p14:creationId xmlns:p14="http://schemas.microsoft.com/office/powerpoint/2010/main" val="29011252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5202070" y="-27638"/>
            <a:ext cx="19181929" cy="13771276"/>
          </a:xfrm>
          <a:prstGeom prst="rect">
            <a:avLst/>
          </a:prstGeom>
          <a:solidFill>
            <a:srgbClr val="003E7E"/>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83" name="HumesFullColor.png" descr="Humes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6" name="WestsideFullColor.png" descr="WestsideFullColor.png">
            <a:extLst>
              <a:ext uri="{FF2B5EF4-FFF2-40B4-BE49-F238E27FC236}">
                <a16:creationId xmlns:a16="http://schemas.microsoft.com/office/drawing/2014/main" id="{745BA7E2-0CDC-4018-A6B2-9750B42185AD}"/>
              </a:ext>
            </a:extLst>
          </p:cNvPr>
          <p:cNvPicPr>
            <a:picLocks noChangeAspect="1"/>
          </p:cNvPicPr>
          <p:nvPr/>
        </p:nvPicPr>
        <p:blipFill>
          <a:blip r:embed="rId3"/>
          <a:stretch>
            <a:fillRect/>
          </a:stretch>
        </p:blipFill>
        <p:spPr>
          <a:xfrm>
            <a:off x="368813" y="4852820"/>
            <a:ext cx="4433640" cy="4433640"/>
          </a:xfrm>
          <a:prstGeom prst="rect">
            <a:avLst/>
          </a:prstGeom>
          <a:ln w="12700">
            <a:miter lim="400000"/>
          </a:ln>
        </p:spPr>
      </p:pic>
      <p:pic>
        <p:nvPicPr>
          <p:cNvPr id="3" name="Picture 2">
            <a:extLst>
              <a:ext uri="{FF2B5EF4-FFF2-40B4-BE49-F238E27FC236}">
                <a16:creationId xmlns:a16="http://schemas.microsoft.com/office/drawing/2014/main" id="{1E584CA5-6E61-4248-8DBD-A3B3080F4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902" y="4847237"/>
            <a:ext cx="17029033" cy="4203934"/>
          </a:xfrm>
          <a:prstGeom prst="rect">
            <a:avLst/>
          </a:prstGeom>
        </p:spPr>
      </p:pic>
      <p:pic>
        <p:nvPicPr>
          <p:cNvPr id="5" name="Picture 4">
            <a:extLst>
              <a:ext uri="{FF2B5EF4-FFF2-40B4-BE49-F238E27FC236}">
                <a16:creationId xmlns:a16="http://schemas.microsoft.com/office/drawing/2014/main" id="{C79D17C9-DE61-4D37-828E-857475724C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868" y="302363"/>
            <a:ext cx="17052125" cy="4355174"/>
          </a:xfrm>
          <a:prstGeom prst="rect">
            <a:avLst/>
          </a:prstGeom>
        </p:spPr>
      </p:pic>
      <p:sp>
        <p:nvSpPr>
          <p:cNvPr id="4" name="TextBox 3">
            <a:extLst>
              <a:ext uri="{FF2B5EF4-FFF2-40B4-BE49-F238E27FC236}">
                <a16:creationId xmlns:a16="http://schemas.microsoft.com/office/drawing/2014/main" id="{AC1FF4CC-3586-C4ED-81D0-E5D867977E20}"/>
              </a:ext>
            </a:extLst>
          </p:cNvPr>
          <p:cNvSpPr txBox="1"/>
          <p:nvPr/>
        </p:nvSpPr>
        <p:spPr>
          <a:xfrm>
            <a:off x="283194" y="9264355"/>
            <a:ext cx="459600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HMS –9.15</a:t>
            </a:r>
          </a:p>
          <a:p>
            <a:pPr algn="l"/>
            <a:r>
              <a:rPr lang="en-US" sz="4400" b="1" dirty="0"/>
              <a:t>Total </a:t>
            </a:r>
            <a:r>
              <a:rPr lang="en-US" sz="4400" b="1" dirty="0" err="1"/>
              <a:t>Sco</a:t>
            </a:r>
            <a:r>
              <a:rPr lang="en-US" sz="4400" b="1" dirty="0"/>
              <a:t>: -13</a:t>
            </a:r>
          </a:p>
          <a:p>
            <a:pPr algn="l"/>
            <a:endParaRPr lang="en-US" sz="4400" b="1" dirty="0"/>
          </a:p>
          <a:p>
            <a:pPr algn="l"/>
            <a:r>
              <a:rPr lang="en-US" sz="4400" b="1" dirty="0"/>
              <a:t>WMS  +2.6</a:t>
            </a:r>
          </a:p>
          <a:p>
            <a:pPr algn="l"/>
            <a:r>
              <a:rPr lang="en-US" sz="4400" b="1" dirty="0"/>
              <a:t>Total </a:t>
            </a:r>
            <a:r>
              <a:rPr lang="en-US" sz="4400" b="1" dirty="0" err="1"/>
              <a:t>Sco</a:t>
            </a:r>
            <a:r>
              <a:rPr lang="en-US" sz="4400" b="1" dirty="0"/>
              <a:t>: -5</a:t>
            </a:r>
          </a:p>
        </p:txBody>
      </p:sp>
      <p:pic>
        <p:nvPicPr>
          <p:cNvPr id="7" name="Picture 6">
            <a:extLst>
              <a:ext uri="{FF2B5EF4-FFF2-40B4-BE49-F238E27FC236}">
                <a16:creationId xmlns:a16="http://schemas.microsoft.com/office/drawing/2014/main" id="{BF5EDDC6-1A7A-7E68-E6E7-212380E75984}"/>
              </a:ext>
            </a:extLst>
          </p:cNvPr>
          <p:cNvPicPr>
            <a:picLocks noChangeAspect="1"/>
          </p:cNvPicPr>
          <p:nvPr/>
        </p:nvPicPr>
        <p:blipFill>
          <a:blip r:embed="rId6"/>
          <a:stretch>
            <a:fillRect/>
          </a:stretch>
        </p:blipFill>
        <p:spPr>
          <a:xfrm>
            <a:off x="6049995" y="9260403"/>
            <a:ext cx="17079478" cy="4053609"/>
          </a:xfrm>
          <a:prstGeom prst="rect">
            <a:avLst/>
          </a:prstGeom>
        </p:spPr>
      </p:pic>
    </p:spTree>
    <p:extLst>
      <p:ext uri="{BB962C8B-B14F-4D97-AF65-F5344CB8AC3E}">
        <p14:creationId xmlns:p14="http://schemas.microsoft.com/office/powerpoint/2010/main" val="22979052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BackgroundImage.jpg" descr="BackgroundImage.jpg"/>
          <p:cNvPicPr>
            <a:picLocks noChangeAspect="1"/>
          </p:cNvPicPr>
          <p:nvPr/>
        </p:nvPicPr>
        <p:blipFill>
          <a:blip r:embed="rId2"/>
          <a:stretch>
            <a:fillRect/>
          </a:stretch>
        </p:blipFill>
        <p:spPr>
          <a:xfrm>
            <a:off x="-166456" y="-3868681"/>
            <a:ext cx="25214883" cy="19484229"/>
          </a:xfrm>
          <a:prstGeom prst="rect">
            <a:avLst/>
          </a:prstGeom>
          <a:ln w="12700">
            <a:miter lim="400000"/>
          </a:ln>
        </p:spPr>
      </p:pic>
      <p:pic>
        <p:nvPicPr>
          <p:cNvPr id="159" name="Image" descr="Image"/>
          <p:cNvPicPr>
            <a:picLocks noChangeAspect="1"/>
          </p:cNvPicPr>
          <p:nvPr/>
        </p:nvPicPr>
        <p:blipFill>
          <a:blip r:embed="rId3"/>
          <a:stretch>
            <a:fillRect/>
          </a:stretch>
        </p:blipFill>
        <p:spPr>
          <a:xfrm>
            <a:off x="6156695" y="9481677"/>
            <a:ext cx="12070610" cy="2084074"/>
          </a:xfrm>
          <a:prstGeom prst="rect">
            <a:avLst/>
          </a:prstGeom>
          <a:ln w="12700">
            <a:miter lim="400000"/>
          </a:ln>
          <a:effectLst>
            <a:outerShdw blurRad="254000" dist="127000" dir="5400000" rotWithShape="0">
              <a:srgbClr val="000000">
                <a:alpha val="70000"/>
              </a:srgbClr>
            </a:outerShdw>
          </a:effectLst>
        </p:spPr>
      </p:pic>
      <p:sp>
        <p:nvSpPr>
          <p:cNvPr id="160" name="Title of Presentation Goes Here"/>
          <p:cNvSpPr txBox="1"/>
          <p:nvPr/>
        </p:nvSpPr>
        <p:spPr>
          <a:xfrm>
            <a:off x="3335287" y="-1958468"/>
            <a:ext cx="17254724" cy="15614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solidFill>
                  <a:srgbClr val="FFFFFF"/>
                </a:solidFill>
                <a:latin typeface="Merriweather Regular"/>
                <a:ea typeface="Merriweather Regular"/>
                <a:cs typeface="Merriweather Regular"/>
                <a:sym typeface="Merriweather Regular"/>
              </a:defRPr>
            </a:lvl1pPr>
          </a:lstStyle>
          <a:p>
            <a:endParaRPr lang="en-US" dirty="0"/>
          </a:p>
          <a:p>
            <a:endParaRPr lang="en-US" dirty="0"/>
          </a:p>
          <a:p>
            <a:r>
              <a:rPr lang="en-US" dirty="0"/>
              <a:t>Comparative Data Analysis</a:t>
            </a:r>
          </a:p>
          <a:p>
            <a:r>
              <a:rPr lang="en-US" dirty="0"/>
              <a:t>Mastery View Predictive Assessment </a:t>
            </a:r>
          </a:p>
          <a:p>
            <a:r>
              <a:rPr lang="en-US" dirty="0"/>
              <a:t>2024-2025 School Year</a:t>
            </a:r>
          </a:p>
          <a:p>
            <a:endParaRPr lang="en-US" dirty="0"/>
          </a:p>
          <a:p>
            <a:endParaRPr lang="en-US"/>
          </a:p>
          <a:p>
            <a:r>
              <a:rPr lang="en-US" dirty="0"/>
              <a:t>April 9, 2024</a:t>
            </a:r>
          </a:p>
          <a:p>
            <a:endParaRPr lang="en-US"/>
          </a:p>
          <a:p>
            <a:r>
              <a:rPr lang="en-US" dirty="0"/>
              <a:t>Dr. LaWanda M. Clark, </a:t>
            </a:r>
          </a:p>
          <a:p>
            <a:r>
              <a:rPr lang="en-US" dirty="0"/>
              <a:t>Director of Curriculum and Instruction</a:t>
            </a:r>
          </a:p>
          <a:p>
            <a:endParaRPr lang="en-US"/>
          </a:p>
          <a:p>
            <a:endParaRPr lang="en-US"/>
          </a:p>
          <a:p>
            <a:endParaRPr lang="en-US"/>
          </a:p>
          <a:p>
            <a:endParaRPr lang="en-US"/>
          </a:p>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stretch>
            <a:fillRect/>
          </a:stretch>
        </p:blipFill>
        <p:spPr>
          <a:xfrm>
            <a:off x="5675123" y="468287"/>
            <a:ext cx="17994946" cy="13002979"/>
          </a:xfrm>
          <a:prstGeom prst="rect">
            <a:avLst/>
          </a:prstGeom>
          <a:ln w="12700">
            <a:miter lim="400000"/>
          </a:ln>
        </p:spPr>
      </p:pic>
      <p:pic>
        <p:nvPicPr>
          <p:cNvPr id="6" name="Picture 5">
            <a:extLst>
              <a:ext uri="{FF2B5EF4-FFF2-40B4-BE49-F238E27FC236}">
                <a16:creationId xmlns:a16="http://schemas.microsoft.com/office/drawing/2014/main" id="{C372FC04-548C-2141-A338-B3777B3C3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720" y="1573994"/>
            <a:ext cx="6893567" cy="1936764"/>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5601984" y="-55276"/>
            <a:ext cx="18719696" cy="13771276"/>
          </a:xfrm>
          <a:prstGeom prst="rect">
            <a:avLst/>
          </a:prstGeom>
          <a:solidFill>
            <a:srgbClr val="083C79"/>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sp>
        <p:nvSpPr>
          <p:cNvPr id="166" name="Title of Presentation Goes Here"/>
          <p:cNvSpPr txBox="1"/>
          <p:nvPr/>
        </p:nvSpPr>
        <p:spPr>
          <a:xfrm>
            <a:off x="10751454" y="900878"/>
            <a:ext cx="9902059" cy="1072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a:solidFill>
                  <a:srgbClr val="FFFFFF"/>
                </a:solidFill>
                <a:latin typeface="Merriweather Regular"/>
                <a:ea typeface="Merriweather Regular"/>
                <a:cs typeface="Merriweather Regular"/>
                <a:sym typeface="Merriweather Regular"/>
              </a:defRPr>
            </a:lvl1pPr>
          </a:lstStyle>
          <a:p>
            <a:r>
              <a:rPr lang="en-US" dirty="0"/>
              <a:t>KEY TERMS-Review</a:t>
            </a:r>
            <a:endParaRPr dirty="0"/>
          </a:p>
        </p:txBody>
      </p:sp>
      <p:pic>
        <p:nvPicPr>
          <p:cNvPr id="168" name="FCSSpiritFullColorVert.png" descr="FCSSpiritFullColorVert.png"/>
          <p:cNvPicPr>
            <a:picLocks noChangeAspect="1"/>
          </p:cNvPicPr>
          <p:nvPr/>
        </p:nvPicPr>
        <p:blipFill>
          <a:blip r:embed="rId2"/>
          <a:stretch>
            <a:fillRect/>
          </a:stretch>
        </p:blipFill>
        <p:spPr>
          <a:xfrm>
            <a:off x="-24089" y="-40157"/>
            <a:ext cx="5234149" cy="5082661"/>
          </a:xfrm>
          <a:prstGeom prst="rect">
            <a:avLst/>
          </a:prstGeom>
          <a:ln w="12700">
            <a:miter lim="400000"/>
          </a:ln>
        </p:spPr>
      </p:pic>
      <p:pic>
        <p:nvPicPr>
          <p:cNvPr id="3" name="Picture 2">
            <a:extLst>
              <a:ext uri="{FF2B5EF4-FFF2-40B4-BE49-F238E27FC236}">
                <a16:creationId xmlns:a16="http://schemas.microsoft.com/office/drawing/2014/main" id="{572CF7D9-7C66-41C4-9558-E1E03545C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775" y="3184591"/>
            <a:ext cx="8958835" cy="3673409"/>
          </a:xfrm>
          <a:prstGeom prst="rect">
            <a:avLst/>
          </a:prstGeom>
        </p:spPr>
      </p:pic>
      <p:pic>
        <p:nvPicPr>
          <p:cNvPr id="5" name="Picture 4">
            <a:extLst>
              <a:ext uri="{FF2B5EF4-FFF2-40B4-BE49-F238E27FC236}">
                <a16:creationId xmlns:a16="http://schemas.microsoft.com/office/drawing/2014/main" id="{B43D61FB-541D-4BAD-8451-4A982B3AC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775" y="7421164"/>
            <a:ext cx="8958835" cy="4262036"/>
          </a:xfrm>
          <a:prstGeom prst="rect">
            <a:avLst/>
          </a:prstGeom>
        </p:spPr>
      </p:pic>
      <p:pic>
        <p:nvPicPr>
          <p:cNvPr id="7" name="Picture 6">
            <a:extLst>
              <a:ext uri="{FF2B5EF4-FFF2-40B4-BE49-F238E27FC236}">
                <a16:creationId xmlns:a16="http://schemas.microsoft.com/office/drawing/2014/main" id="{B726CA08-224F-4077-A03C-5957A232C9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43161" y="3184590"/>
            <a:ext cx="6835968" cy="8498609"/>
          </a:xfrm>
          <a:prstGeom prst="rect">
            <a:avLst/>
          </a:prstGeom>
        </p:spPr>
      </p:pic>
      <p:sp>
        <p:nvSpPr>
          <p:cNvPr id="2" name="TextBox 1">
            <a:extLst>
              <a:ext uri="{FF2B5EF4-FFF2-40B4-BE49-F238E27FC236}">
                <a16:creationId xmlns:a16="http://schemas.microsoft.com/office/drawing/2014/main" id="{27F440D6-3350-FEE5-5136-BD895835D608}"/>
              </a:ext>
            </a:extLst>
          </p:cNvPr>
          <p:cNvSpPr txBox="1"/>
          <p:nvPr/>
        </p:nvSpPr>
        <p:spPr>
          <a:xfrm>
            <a:off x="16352370" y="6051176"/>
            <a:ext cx="6688647" cy="5171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2438400" rtl="0" fontAlgn="auto" latinLnBrk="0" hangingPunct="0">
              <a:lnSpc>
                <a:spcPct val="9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anela Bold"/>
              <a:ea typeface="Canela Bold"/>
              <a:cs typeface="Canela Bold"/>
              <a:sym typeface="Canela Bo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Image" descr="Image"/>
          <p:cNvPicPr>
            <a:picLocks noChangeAspect="1"/>
          </p:cNvPicPr>
          <p:nvPr/>
        </p:nvPicPr>
        <p:blipFill>
          <a:blip r:embed="rId2"/>
          <a:srcRect b="33501"/>
          <a:stretch>
            <a:fillRect/>
          </a:stretch>
        </p:blipFill>
        <p:spPr>
          <a:xfrm>
            <a:off x="-46586" y="0"/>
            <a:ext cx="24597039" cy="2195473"/>
          </a:xfrm>
          <a:prstGeom prst="rect">
            <a:avLst/>
          </a:prstGeom>
          <a:ln w="12700">
            <a:miter lim="400000"/>
          </a:ln>
        </p:spPr>
      </p:pic>
      <p:pic>
        <p:nvPicPr>
          <p:cNvPr id="212" name="Image" descr="Image"/>
          <p:cNvPicPr>
            <a:picLocks noChangeAspect="1"/>
          </p:cNvPicPr>
          <p:nvPr/>
        </p:nvPicPr>
        <p:blipFill>
          <a:blip r:embed="rId3"/>
          <a:stretch>
            <a:fillRect/>
          </a:stretch>
        </p:blipFill>
        <p:spPr>
          <a:xfrm>
            <a:off x="940701" y="697832"/>
            <a:ext cx="9925270" cy="953599"/>
          </a:xfrm>
          <a:prstGeom prst="rect">
            <a:avLst/>
          </a:prstGeom>
          <a:ln w="12700">
            <a:miter lim="400000"/>
          </a:ln>
          <a:effectLst>
            <a:outerShdw blurRad="254000" dist="127000" dir="5400000" rotWithShape="0">
              <a:srgbClr val="000000">
                <a:alpha val="70000"/>
              </a:srgbClr>
            </a:outerShdw>
          </a:effectLst>
        </p:spPr>
      </p:pic>
      <p:pic>
        <p:nvPicPr>
          <p:cNvPr id="213" name="Image" descr="Image"/>
          <p:cNvPicPr>
            <a:picLocks noChangeAspect="1"/>
          </p:cNvPicPr>
          <p:nvPr/>
        </p:nvPicPr>
        <p:blipFill>
          <a:blip r:embed="rId2"/>
          <a:srcRect b="33501"/>
          <a:stretch>
            <a:fillRect/>
          </a:stretch>
        </p:blipFill>
        <p:spPr>
          <a:xfrm>
            <a:off x="-46586" y="12186108"/>
            <a:ext cx="24597039" cy="2195473"/>
          </a:xfrm>
          <a:prstGeom prst="rect">
            <a:avLst/>
          </a:prstGeom>
          <a:ln w="12700">
            <a:miter lim="400000"/>
          </a:ln>
        </p:spPr>
      </p:pic>
      <p:sp>
        <p:nvSpPr>
          <p:cNvPr id="214" name="Dummy Text: Lorem ipsum dolor sit amet, consectetur adipiscing elit. Praesent sollicitudin feugiat nibh at tempor. Suspendisse vehicula urna sed rutrum vulputate. Integer mattis blandit luctus. Suspendisse vestibulum urna ut risus consectetur mollis. Nul"/>
          <p:cNvSpPr txBox="1"/>
          <p:nvPr/>
        </p:nvSpPr>
        <p:spPr>
          <a:xfrm>
            <a:off x="2006505" y="5484142"/>
            <a:ext cx="20370990" cy="20896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lvl1pPr algn="just" defTabSz="457200">
              <a:lnSpc>
                <a:spcPct val="150000"/>
              </a:lnSpc>
              <a:defRPr sz="3000">
                <a:latin typeface="Merriweather Regular"/>
                <a:ea typeface="Merriweather Regular"/>
                <a:cs typeface="Merriweather Regular"/>
                <a:sym typeface="Merriweather Regular"/>
              </a:defRPr>
            </a:lvl1pPr>
          </a:lstStyle>
          <a:p>
            <a:pPr algn="ctr"/>
            <a:endParaRPr sz="9600" b="1">
              <a:solidFill>
                <a:srgbClr val="214A82"/>
              </a:solidFill>
            </a:endParaRPr>
          </a:p>
        </p:txBody>
      </p:sp>
      <p:sp>
        <p:nvSpPr>
          <p:cNvPr id="2" name="TextBox 1">
            <a:extLst>
              <a:ext uri="{FF2B5EF4-FFF2-40B4-BE49-F238E27FC236}">
                <a16:creationId xmlns:a16="http://schemas.microsoft.com/office/drawing/2014/main" id="{F5220A43-ECF3-49AE-B232-26DAB51C144A}"/>
              </a:ext>
            </a:extLst>
          </p:cNvPr>
          <p:cNvSpPr txBox="1"/>
          <p:nvPr/>
        </p:nvSpPr>
        <p:spPr>
          <a:xfrm>
            <a:off x="11113213" y="6020603"/>
            <a:ext cx="102657" cy="1016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400" rtl="0" fontAlgn="auto" latinLnBrk="0" hangingPunct="0">
              <a:lnSpc>
                <a:spcPct val="90000"/>
              </a:lnSpc>
              <a:spcBef>
                <a:spcPts val="0"/>
              </a:spcBef>
              <a:spcAft>
                <a:spcPts val="0"/>
              </a:spcAft>
              <a:buClrTx/>
              <a:buSzTx/>
              <a:buFontTx/>
              <a:buNone/>
              <a:tabLst/>
            </a:pPr>
            <a:endParaRPr lang="en-US" sz="6600">
              <a:solidFill>
                <a:srgbClr val="FF0000"/>
              </a:solidFill>
              <a:latin typeface="Roboto"/>
            </a:endParaRPr>
          </a:p>
        </p:txBody>
      </p:sp>
      <p:sp>
        <p:nvSpPr>
          <p:cNvPr id="4" name="TextBox 3">
            <a:extLst>
              <a:ext uri="{FF2B5EF4-FFF2-40B4-BE49-F238E27FC236}">
                <a16:creationId xmlns:a16="http://schemas.microsoft.com/office/drawing/2014/main" id="{A69F59BA-F0A8-76AF-F0D5-C9933E772CC2}"/>
              </a:ext>
            </a:extLst>
          </p:cNvPr>
          <p:cNvSpPr txBox="1"/>
          <p:nvPr/>
        </p:nvSpPr>
        <p:spPr>
          <a:xfrm>
            <a:off x="1396631" y="2529958"/>
            <a:ext cx="20985017" cy="7664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6600" b="1" dirty="0"/>
              <a:t>Computation for Comparative Analy</a:t>
            </a:r>
            <a:r>
              <a:rPr lang="en-US" sz="6000" b="1" dirty="0"/>
              <a:t>sis</a:t>
            </a:r>
          </a:p>
          <a:p>
            <a:endParaRPr lang="en-US" sz="6000" b="1" dirty="0"/>
          </a:p>
          <a:p>
            <a:pPr marL="857250" indent="-857250" algn="l">
              <a:buFont typeface="Arial"/>
              <a:buChar char="•"/>
            </a:pPr>
            <a:r>
              <a:rPr lang="en-US" sz="6000" dirty="0"/>
              <a:t>Average the Projected Percentage Proficiency &amp; Total Scores for Test 1 Administration and Test 2 Administration (division of standards-selected for testing)</a:t>
            </a:r>
          </a:p>
          <a:p>
            <a:pPr algn="l"/>
            <a:endParaRPr lang="en-US" sz="6000" dirty="0"/>
          </a:p>
          <a:p>
            <a:pPr marL="857250" indent="-857250" algn="l">
              <a:buFont typeface="Arial"/>
              <a:buChar char="•"/>
            </a:pPr>
            <a:r>
              <a:rPr lang="en-US" sz="6000" dirty="0"/>
              <a:t>Subtract the average of Test 1 and Test 2 from the Projected Percentage Proficiency &amp; Total Scores of Test 3 Administration (Composite of all standards)</a:t>
            </a:r>
          </a:p>
        </p:txBody>
      </p:sp>
    </p:spTree>
    <p:extLst>
      <p:ext uri="{BB962C8B-B14F-4D97-AF65-F5344CB8AC3E}">
        <p14:creationId xmlns:p14="http://schemas.microsoft.com/office/powerpoint/2010/main" val="307843156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5202071" y="-55276"/>
            <a:ext cx="19181929" cy="13771276"/>
          </a:xfrm>
          <a:prstGeom prst="rect">
            <a:avLst/>
          </a:prstGeom>
          <a:solidFill>
            <a:srgbClr val="3AAF4A"/>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73" name="MLKFullColor.png" descr="MLK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3" name="Picture 2">
            <a:extLst>
              <a:ext uri="{FF2B5EF4-FFF2-40B4-BE49-F238E27FC236}">
                <a16:creationId xmlns:a16="http://schemas.microsoft.com/office/drawing/2014/main" id="{C3A01435-E9D0-4700-AFF0-FCEC2DB7C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739" y="257881"/>
            <a:ext cx="18016737" cy="4417291"/>
          </a:xfrm>
          <a:prstGeom prst="rect">
            <a:avLst/>
          </a:prstGeom>
        </p:spPr>
      </p:pic>
      <p:pic>
        <p:nvPicPr>
          <p:cNvPr id="5" name="Picture 4">
            <a:extLst>
              <a:ext uri="{FF2B5EF4-FFF2-40B4-BE49-F238E27FC236}">
                <a16:creationId xmlns:a16="http://schemas.microsoft.com/office/drawing/2014/main" id="{850E9566-6C94-4BFD-995A-D7A2F06D0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677" y="4970883"/>
            <a:ext cx="17993645" cy="4137712"/>
          </a:xfrm>
          <a:prstGeom prst="rect">
            <a:avLst/>
          </a:prstGeom>
        </p:spPr>
      </p:pic>
      <p:pic>
        <p:nvPicPr>
          <p:cNvPr id="2" name="Picture 1" descr="A table with numbers and letters&#10;&#10;Description automatically generated">
            <a:extLst>
              <a:ext uri="{FF2B5EF4-FFF2-40B4-BE49-F238E27FC236}">
                <a16:creationId xmlns:a16="http://schemas.microsoft.com/office/drawing/2014/main" id="{E6188981-1211-AA29-3DFF-2215E9FD250E}"/>
              </a:ext>
            </a:extLst>
          </p:cNvPr>
          <p:cNvPicPr>
            <a:picLocks noChangeAspect="1"/>
          </p:cNvPicPr>
          <p:nvPr/>
        </p:nvPicPr>
        <p:blipFill>
          <a:blip r:embed="rId5"/>
          <a:stretch>
            <a:fillRect/>
          </a:stretch>
        </p:blipFill>
        <p:spPr>
          <a:xfrm>
            <a:off x="5800629" y="9338459"/>
            <a:ext cx="17980024" cy="3850697"/>
          </a:xfrm>
          <a:prstGeom prst="rect">
            <a:avLst/>
          </a:prstGeom>
        </p:spPr>
      </p:pic>
      <p:sp>
        <p:nvSpPr>
          <p:cNvPr id="8" name="TextBox 7">
            <a:extLst>
              <a:ext uri="{FF2B5EF4-FFF2-40B4-BE49-F238E27FC236}">
                <a16:creationId xmlns:a16="http://schemas.microsoft.com/office/drawing/2014/main" id="{F4068912-F677-FADF-A453-A2684ACD087C}"/>
              </a:ext>
            </a:extLst>
          </p:cNvPr>
          <p:cNvSpPr txBox="1"/>
          <p:nvPr/>
        </p:nvSpPr>
        <p:spPr>
          <a:xfrm>
            <a:off x="283194" y="9765595"/>
            <a:ext cx="4596000" cy="1321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MLK: +19.3</a:t>
            </a:r>
          </a:p>
          <a:p>
            <a:pPr algn="l"/>
            <a:r>
              <a:rPr lang="en-US" sz="4400" b="1" dirty="0"/>
              <a:t>Total Score:  -24.5</a:t>
            </a:r>
          </a:p>
        </p:txBody>
      </p:sp>
    </p:spTree>
    <p:extLst>
      <p:ext uri="{BB962C8B-B14F-4D97-AF65-F5344CB8AC3E}">
        <p14:creationId xmlns:p14="http://schemas.microsoft.com/office/powerpoint/2010/main" val="704694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5664304" y="0"/>
            <a:ext cx="18719696" cy="13771276"/>
          </a:xfrm>
          <a:prstGeom prst="rect">
            <a:avLst/>
          </a:prstGeom>
          <a:solidFill>
            <a:srgbClr val="3AAF4A"/>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73" name="MLKFullColor.png" descr="MLK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3" name="Picture 2">
            <a:extLst>
              <a:ext uri="{FF2B5EF4-FFF2-40B4-BE49-F238E27FC236}">
                <a16:creationId xmlns:a16="http://schemas.microsoft.com/office/drawing/2014/main" id="{14BCE5E1-6731-440E-9D11-ADD688697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105" y="4470940"/>
            <a:ext cx="17784142" cy="4289194"/>
          </a:xfrm>
          <a:prstGeom prst="rect">
            <a:avLst/>
          </a:prstGeom>
        </p:spPr>
      </p:pic>
      <p:pic>
        <p:nvPicPr>
          <p:cNvPr id="5" name="Picture 4">
            <a:extLst>
              <a:ext uri="{FF2B5EF4-FFF2-40B4-BE49-F238E27FC236}">
                <a16:creationId xmlns:a16="http://schemas.microsoft.com/office/drawing/2014/main" id="{4B949AF5-7A2A-47CC-9184-C072AEF29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105" y="262497"/>
            <a:ext cx="17784142" cy="3827375"/>
          </a:xfrm>
          <a:prstGeom prst="rect">
            <a:avLst/>
          </a:prstGeom>
        </p:spPr>
      </p:pic>
      <p:sp>
        <p:nvSpPr>
          <p:cNvPr id="4" name="TextBox 3">
            <a:extLst>
              <a:ext uri="{FF2B5EF4-FFF2-40B4-BE49-F238E27FC236}">
                <a16:creationId xmlns:a16="http://schemas.microsoft.com/office/drawing/2014/main" id="{C0738142-F500-70A7-4ACE-5246CDD80C5E}"/>
              </a:ext>
            </a:extLst>
          </p:cNvPr>
          <p:cNvSpPr txBox="1"/>
          <p:nvPr/>
        </p:nvSpPr>
        <p:spPr>
          <a:xfrm>
            <a:off x="283194" y="9765595"/>
            <a:ext cx="4596000" cy="1321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MLK: +17.3</a:t>
            </a:r>
          </a:p>
          <a:p>
            <a:pPr algn="l"/>
            <a:r>
              <a:rPr lang="en-US" sz="4400" b="1" dirty="0"/>
              <a:t>Total </a:t>
            </a:r>
            <a:r>
              <a:rPr lang="en-US" sz="4400" b="1" dirty="0" err="1"/>
              <a:t>Sco</a:t>
            </a:r>
            <a:r>
              <a:rPr lang="en-US" sz="4400" b="1" dirty="0"/>
              <a:t>: –7.5</a:t>
            </a:r>
          </a:p>
        </p:txBody>
      </p:sp>
      <p:pic>
        <p:nvPicPr>
          <p:cNvPr id="6" name="Picture 5">
            <a:extLst>
              <a:ext uri="{FF2B5EF4-FFF2-40B4-BE49-F238E27FC236}">
                <a16:creationId xmlns:a16="http://schemas.microsoft.com/office/drawing/2014/main" id="{F69C8F0C-F887-B5F6-EA3F-8381FE2C308B}"/>
              </a:ext>
            </a:extLst>
          </p:cNvPr>
          <p:cNvPicPr>
            <a:picLocks noChangeAspect="1"/>
          </p:cNvPicPr>
          <p:nvPr/>
        </p:nvPicPr>
        <p:blipFill>
          <a:blip r:embed="rId5"/>
          <a:stretch>
            <a:fillRect/>
          </a:stretch>
        </p:blipFill>
        <p:spPr>
          <a:xfrm>
            <a:off x="6055171" y="9324943"/>
            <a:ext cx="17784328" cy="3740727"/>
          </a:xfrm>
          <a:prstGeom prst="rect">
            <a:avLst/>
          </a:prstGeom>
        </p:spPr>
      </p:pic>
    </p:spTree>
    <p:extLst>
      <p:ext uri="{BB962C8B-B14F-4D97-AF65-F5344CB8AC3E}">
        <p14:creationId xmlns:p14="http://schemas.microsoft.com/office/powerpoint/2010/main" val="16769084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5202070" y="-27638"/>
            <a:ext cx="19181929" cy="13771276"/>
          </a:xfrm>
          <a:prstGeom prst="rect">
            <a:avLst/>
          </a:prstGeom>
          <a:solidFill>
            <a:srgbClr val="3AAF4A"/>
          </a:solidFill>
          <a:ln w="12700">
            <a:miter lim="400000"/>
          </a:ln>
        </p:spPr>
        <p:txBody>
          <a:bodyPr lIns="50800" tIns="50800" rIns="50800" bIns="50800" anchor="ctr"/>
          <a:lstStyle/>
          <a:p>
            <a:pPr defTabSz="1130300">
              <a:lnSpc>
                <a:spcPct val="100000"/>
              </a:lnSpc>
              <a:defRPr sz="3200">
                <a:solidFill>
                  <a:srgbClr val="266C54"/>
                </a:solidFill>
                <a:latin typeface="Graphik"/>
                <a:ea typeface="Graphik"/>
                <a:cs typeface="Graphik"/>
                <a:sym typeface="Graphik"/>
              </a:defRPr>
            </a:pPr>
            <a:endParaRPr/>
          </a:p>
        </p:txBody>
      </p:sp>
      <p:pic>
        <p:nvPicPr>
          <p:cNvPr id="173" name="MLKFullColor.png" descr="MLKFullColor.png"/>
          <p:cNvPicPr>
            <a:picLocks noChangeAspect="1"/>
          </p:cNvPicPr>
          <p:nvPr/>
        </p:nvPicPr>
        <p:blipFill>
          <a:blip r:embed="rId2"/>
          <a:stretch>
            <a:fillRect/>
          </a:stretch>
        </p:blipFill>
        <p:spPr>
          <a:xfrm>
            <a:off x="368813" y="266780"/>
            <a:ext cx="4433640" cy="4433640"/>
          </a:xfrm>
          <a:prstGeom prst="rect">
            <a:avLst/>
          </a:prstGeom>
          <a:ln w="12700">
            <a:miter lim="400000"/>
          </a:ln>
        </p:spPr>
      </p:pic>
      <p:pic>
        <p:nvPicPr>
          <p:cNvPr id="3" name="Picture 2">
            <a:extLst>
              <a:ext uri="{FF2B5EF4-FFF2-40B4-BE49-F238E27FC236}">
                <a16:creationId xmlns:a16="http://schemas.microsoft.com/office/drawing/2014/main" id="{039D4A87-50F3-4D76-933A-008ED4DB1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968" y="262566"/>
            <a:ext cx="17767860" cy="4302811"/>
          </a:xfrm>
          <a:prstGeom prst="rect">
            <a:avLst/>
          </a:prstGeom>
        </p:spPr>
      </p:pic>
      <p:pic>
        <p:nvPicPr>
          <p:cNvPr id="5" name="Picture 4">
            <a:extLst>
              <a:ext uri="{FF2B5EF4-FFF2-40B4-BE49-F238E27FC236}">
                <a16:creationId xmlns:a16="http://schemas.microsoft.com/office/drawing/2014/main" id="{16523301-3C61-41F8-B48B-A5C13CA4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422" y="4679037"/>
            <a:ext cx="17652406" cy="4448723"/>
          </a:xfrm>
          <a:prstGeom prst="rect">
            <a:avLst/>
          </a:prstGeom>
        </p:spPr>
      </p:pic>
      <p:sp>
        <p:nvSpPr>
          <p:cNvPr id="6" name="TextBox 5">
            <a:extLst>
              <a:ext uri="{FF2B5EF4-FFF2-40B4-BE49-F238E27FC236}">
                <a16:creationId xmlns:a16="http://schemas.microsoft.com/office/drawing/2014/main" id="{21F6C552-0550-9973-751E-20F7BA7993B3}"/>
              </a:ext>
            </a:extLst>
          </p:cNvPr>
          <p:cNvSpPr txBox="1"/>
          <p:nvPr/>
        </p:nvSpPr>
        <p:spPr>
          <a:xfrm>
            <a:off x="283194" y="9765595"/>
            <a:ext cx="4596000" cy="1321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1" dirty="0"/>
              <a:t>MLK: +24.1</a:t>
            </a:r>
          </a:p>
          <a:p>
            <a:pPr algn="l"/>
            <a:r>
              <a:rPr lang="en-US" sz="4400" b="1" dirty="0"/>
              <a:t>Total </a:t>
            </a:r>
            <a:r>
              <a:rPr lang="en-US" sz="4400" b="1" dirty="0" err="1"/>
              <a:t>Sco</a:t>
            </a:r>
            <a:r>
              <a:rPr lang="en-US" sz="4400" b="1" dirty="0"/>
              <a:t>: –7.5</a:t>
            </a:r>
          </a:p>
        </p:txBody>
      </p:sp>
      <p:pic>
        <p:nvPicPr>
          <p:cNvPr id="7" name="Picture 6" descr="A table with numbers and letters&#10;&#10;Description automatically generated">
            <a:extLst>
              <a:ext uri="{FF2B5EF4-FFF2-40B4-BE49-F238E27FC236}">
                <a16:creationId xmlns:a16="http://schemas.microsoft.com/office/drawing/2014/main" id="{3C7ED84B-C269-C5E6-63F0-EFEB347D0AC9}"/>
              </a:ext>
            </a:extLst>
          </p:cNvPr>
          <p:cNvPicPr>
            <a:picLocks noChangeAspect="1"/>
          </p:cNvPicPr>
          <p:nvPr/>
        </p:nvPicPr>
        <p:blipFill>
          <a:blip r:embed="rId5"/>
          <a:stretch>
            <a:fillRect/>
          </a:stretch>
        </p:blipFill>
        <p:spPr>
          <a:xfrm>
            <a:off x="6058723" y="9321056"/>
            <a:ext cx="17622692" cy="4048990"/>
          </a:xfrm>
          <a:prstGeom prst="rect">
            <a:avLst/>
          </a:prstGeom>
        </p:spPr>
      </p:pic>
    </p:spTree>
    <p:extLst>
      <p:ext uri="{BB962C8B-B14F-4D97-AF65-F5344CB8AC3E}">
        <p14:creationId xmlns:p14="http://schemas.microsoft.com/office/powerpoint/2010/main" val="2041060790"/>
      </p:ext>
    </p:extLst>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a:ea typeface="Helvetica"/>
        <a:cs typeface="Helvetica"/>
      </a:majorFont>
      <a:minorFont>
        <a:latin typeface="Helvetica Neue"/>
        <a:ea typeface="Helvetica Neue"/>
        <a:cs typeface="Helvetica Neue"/>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a:ea typeface="Helvetica"/>
        <a:cs typeface="Helvetica"/>
      </a:majorFont>
      <a:minorFont>
        <a:latin typeface="Helvetica Neue"/>
        <a:ea typeface="Helvetica Neue"/>
        <a:cs typeface="Helvetica Neue"/>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0bd264-1d68-4f7b-9bd5-cd277b2da4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99FA814F7CCF40B2D587C8A3500C70" ma:contentTypeVersion="15" ma:contentTypeDescription="Create a new document." ma:contentTypeScope="" ma:versionID="92b8d7ac943ccfcdfc47fa09679d54ff">
  <xsd:schema xmlns:xsd="http://www.w3.org/2001/XMLSchema" xmlns:xs="http://www.w3.org/2001/XMLSchema" xmlns:p="http://schemas.microsoft.com/office/2006/metadata/properties" xmlns:ns3="c50bd264-1d68-4f7b-9bd5-cd277b2da4b2" xmlns:ns4="753602a6-69f2-46d8-b137-61b85bb45307" targetNamespace="http://schemas.microsoft.com/office/2006/metadata/properties" ma:root="true" ma:fieldsID="135dfd0fa6f818450359c76c472bb87f" ns3:_="" ns4:_="">
    <xsd:import namespace="c50bd264-1d68-4f7b-9bd5-cd277b2da4b2"/>
    <xsd:import namespace="753602a6-69f2-46d8-b137-61b85bb4530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bd264-1d68-4f7b-9bd5-cd277b2da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3602a6-69f2-46d8-b137-61b85bb453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94386F-8067-4C49-9707-BA0FB8406CB4}">
  <ds:schemaRefs>
    <ds:schemaRef ds:uri="http://schemas.openxmlformats.org/package/2006/metadata/core-properties"/>
    <ds:schemaRef ds:uri="http://schemas.microsoft.com/office/2006/documentManagement/types"/>
    <ds:schemaRef ds:uri="http://schemas.microsoft.com/office/infopath/2007/PartnerControls"/>
    <ds:schemaRef ds:uri="753602a6-69f2-46d8-b137-61b85bb45307"/>
    <ds:schemaRef ds:uri="http://purl.org/dc/terms/"/>
    <ds:schemaRef ds:uri="http://purl.org/dc/dcmitype/"/>
    <ds:schemaRef ds:uri="http://schemas.microsoft.com/office/2006/metadata/properties"/>
    <ds:schemaRef ds:uri="c50bd264-1d68-4f7b-9bd5-cd277b2da4b2"/>
    <ds:schemaRef ds:uri="http://www.w3.org/XML/1998/namespace"/>
    <ds:schemaRef ds:uri="http://purl.org/dc/elements/1.1/"/>
  </ds:schemaRefs>
</ds:datastoreItem>
</file>

<file path=customXml/itemProps2.xml><?xml version="1.0" encoding="utf-8"?>
<ds:datastoreItem xmlns:ds="http://schemas.openxmlformats.org/officeDocument/2006/customXml" ds:itemID="{EDA664A7-B0D2-4EB9-9EFD-5AEE72097535}">
  <ds:schemaRefs>
    <ds:schemaRef ds:uri="http://schemas.microsoft.com/sharepoint/v3/contenttype/forms"/>
  </ds:schemaRefs>
</ds:datastoreItem>
</file>

<file path=customXml/itemProps3.xml><?xml version="1.0" encoding="utf-8"?>
<ds:datastoreItem xmlns:ds="http://schemas.openxmlformats.org/officeDocument/2006/customXml" ds:itemID="{21191226-8139-446F-9603-25BC724BE5CC}">
  <ds:schemaRefs>
    <ds:schemaRef ds:uri="753602a6-69f2-46d8-b137-61b85bb45307"/>
    <ds:schemaRef ds:uri="c50bd264-1d68-4f7b-9bd5-cd277b2da4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346</Words>
  <Application>Microsoft Office PowerPoint</Application>
  <PresentationFormat>Custom</PresentationFormat>
  <Paragraphs>94</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Canela Bold</vt:lpstr>
      <vt:lpstr>Canela Deck Regular</vt:lpstr>
      <vt:lpstr>Canela Regular</vt:lpstr>
      <vt:lpstr>Canela Text Regular</vt:lpstr>
      <vt:lpstr>Graphik</vt:lpstr>
      <vt:lpstr>Graphik Medium</vt:lpstr>
      <vt:lpstr>Graphik Semibold</vt:lpstr>
      <vt:lpstr>Helvetica Neue</vt:lpstr>
      <vt:lpstr>Merriweather Regular</vt:lpstr>
      <vt:lpstr>Roboto</vt:lpstr>
      <vt:lpstr>23_ClassicWhite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Lawanda Clark</dc:creator>
  <cp:lastModifiedBy>Lawanda Clark</cp:lastModifiedBy>
  <cp:revision>598</cp:revision>
  <dcterms:modified xsi:type="dcterms:W3CDTF">2024-05-03T17:09:19Z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0x0101000E99FA814F7CCF40B2D587C8A3500C70</vt:lpwstr>
  </property>
</Properties>
</file>