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2" r:id="rId4"/>
    <p:sldMasterId id="2147483663"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1ce88c2f4b4_0_10:notes"/>
          <p:cNvSpPr/>
          <p:nvPr>
            <p:ph idx="2" type="sldImg"/>
          </p:nvPr>
        </p:nvSpPr>
        <p:spPr>
          <a:xfrm>
            <a:off x="397565" y="685488"/>
            <a:ext cx="6063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07" name="Google Shape;107;g1ce88c2f4b4_0_10:notes"/>
          <p:cNvSpPr txBox="1"/>
          <p:nvPr>
            <p:ph idx="1" type="body"/>
          </p:nvPr>
        </p:nvSpPr>
        <p:spPr>
          <a:xfrm>
            <a:off x="686421" y="4344025"/>
            <a:ext cx="5485200" cy="4114500"/>
          </a:xfrm>
          <a:prstGeom prst="rect">
            <a:avLst/>
          </a:prstGeom>
          <a:noFill/>
          <a:ln>
            <a:noFill/>
          </a:ln>
        </p:spPr>
        <p:txBody>
          <a:bodyPr anchorCtr="0" anchor="t" bIns="44800" lIns="89600" spcFirstLastPara="1" rIns="89600" wrap="square" tIns="44800">
            <a:noAutofit/>
          </a:bodyPr>
          <a:lstStyle/>
          <a:p>
            <a:pPr indent="0" lvl="0" marL="0" rtl="0" algn="l">
              <a:spcBef>
                <a:spcPts val="0"/>
              </a:spcBef>
              <a:spcAft>
                <a:spcPts val="0"/>
              </a:spcAft>
              <a:buNone/>
            </a:pPr>
            <a:r>
              <a:t/>
            </a:r>
            <a:endParaRPr/>
          </a:p>
        </p:txBody>
      </p:sp>
      <p:sp>
        <p:nvSpPr>
          <p:cNvPr id="108" name="Google Shape;108;g1ce88c2f4b4_0_10:notes"/>
          <p:cNvSpPr txBox="1"/>
          <p:nvPr>
            <p:ph idx="12" type="sldNum"/>
          </p:nvPr>
        </p:nvSpPr>
        <p:spPr>
          <a:xfrm>
            <a:off x="3884026" y="8684926"/>
            <a:ext cx="2972400" cy="457500"/>
          </a:xfrm>
          <a:prstGeom prst="rect">
            <a:avLst/>
          </a:prstGeom>
          <a:noFill/>
          <a:ln>
            <a:noFill/>
          </a:ln>
        </p:spPr>
        <p:txBody>
          <a:bodyPr anchorCtr="0" anchor="b" bIns="44800" lIns="89600" spcFirstLastPara="1" rIns="89600" wrap="square" tIns="44800">
            <a:noAutofit/>
          </a:bodyPr>
          <a:lstStyle/>
          <a:p>
            <a:pPr indent="0" lvl="0" marL="0" rtl="0" algn="r">
              <a:spcBef>
                <a:spcPts val="0"/>
              </a:spcBef>
              <a:spcAft>
                <a:spcPts val="0"/>
              </a:spcAft>
              <a:buNone/>
            </a:pPr>
            <a:fld id="{00000000-1234-1234-1234-123412341234}" type="slidenum">
              <a:rPr b="0" i="0" lang="en"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g1d03b375875_0_49:notes"/>
          <p:cNvSpPr/>
          <p:nvPr>
            <p:ph idx="2" type="sldImg"/>
          </p:nvPr>
        </p:nvSpPr>
        <p:spPr>
          <a:xfrm>
            <a:off x="397565" y="685488"/>
            <a:ext cx="6063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83" name="Google Shape;183;g1d03b375875_0_49:notes"/>
          <p:cNvSpPr txBox="1"/>
          <p:nvPr>
            <p:ph idx="1" type="body"/>
          </p:nvPr>
        </p:nvSpPr>
        <p:spPr>
          <a:xfrm>
            <a:off x="686421" y="4344025"/>
            <a:ext cx="5485200" cy="4114500"/>
          </a:xfrm>
          <a:prstGeom prst="rect">
            <a:avLst/>
          </a:prstGeom>
          <a:noFill/>
          <a:ln>
            <a:noFill/>
          </a:ln>
        </p:spPr>
        <p:txBody>
          <a:bodyPr anchorCtr="0" anchor="t" bIns="44800" lIns="89600" spcFirstLastPara="1" rIns="89600" wrap="square" tIns="44800">
            <a:noAutofit/>
          </a:bodyPr>
          <a:lstStyle/>
          <a:p>
            <a:pPr indent="0" lvl="0" marL="0" rtl="0" algn="l">
              <a:spcBef>
                <a:spcPts val="0"/>
              </a:spcBef>
              <a:spcAft>
                <a:spcPts val="0"/>
              </a:spcAft>
              <a:buNone/>
            </a:pPr>
            <a:r>
              <a:t/>
            </a:r>
            <a:endParaRPr/>
          </a:p>
        </p:txBody>
      </p:sp>
      <p:sp>
        <p:nvSpPr>
          <p:cNvPr id="184" name="Google Shape;184;g1d03b375875_0_49:notes"/>
          <p:cNvSpPr txBox="1"/>
          <p:nvPr>
            <p:ph idx="12" type="sldNum"/>
          </p:nvPr>
        </p:nvSpPr>
        <p:spPr>
          <a:xfrm>
            <a:off x="3884026" y="8684926"/>
            <a:ext cx="2972400" cy="457500"/>
          </a:xfrm>
          <a:prstGeom prst="rect">
            <a:avLst/>
          </a:prstGeom>
          <a:noFill/>
          <a:ln>
            <a:noFill/>
          </a:ln>
        </p:spPr>
        <p:txBody>
          <a:bodyPr anchorCtr="0" anchor="b" bIns="44800" lIns="89600" spcFirstLastPara="1" rIns="89600" wrap="square" tIns="44800">
            <a:noAutofit/>
          </a:bodyPr>
          <a:lstStyle/>
          <a:p>
            <a:pPr indent="0" lvl="0" marL="0" rtl="0" algn="r">
              <a:spcBef>
                <a:spcPts val="0"/>
              </a:spcBef>
              <a:spcAft>
                <a:spcPts val="0"/>
              </a:spcAft>
              <a:buNone/>
            </a:pPr>
            <a:fld id="{00000000-1234-1234-1234-123412341234}" type="slidenum">
              <a:rPr b="0" i="0" lang="en"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g1d03b375875_0_65:notes"/>
          <p:cNvSpPr/>
          <p:nvPr>
            <p:ph idx="2" type="sldImg"/>
          </p:nvPr>
        </p:nvSpPr>
        <p:spPr>
          <a:xfrm>
            <a:off x="397565" y="685488"/>
            <a:ext cx="6063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91" name="Google Shape;191;g1d03b375875_0_65:notes"/>
          <p:cNvSpPr txBox="1"/>
          <p:nvPr>
            <p:ph idx="1" type="body"/>
          </p:nvPr>
        </p:nvSpPr>
        <p:spPr>
          <a:xfrm>
            <a:off x="686421" y="4344025"/>
            <a:ext cx="5485200" cy="4114500"/>
          </a:xfrm>
          <a:prstGeom prst="rect">
            <a:avLst/>
          </a:prstGeom>
          <a:noFill/>
          <a:ln>
            <a:noFill/>
          </a:ln>
        </p:spPr>
        <p:txBody>
          <a:bodyPr anchorCtr="0" anchor="t" bIns="44800" lIns="89600" spcFirstLastPara="1" rIns="89600" wrap="square" tIns="44800">
            <a:noAutofit/>
          </a:bodyPr>
          <a:lstStyle/>
          <a:p>
            <a:pPr indent="0" lvl="0" marL="0" rtl="0" algn="l">
              <a:spcBef>
                <a:spcPts val="0"/>
              </a:spcBef>
              <a:spcAft>
                <a:spcPts val="0"/>
              </a:spcAft>
              <a:buNone/>
            </a:pPr>
            <a:r>
              <a:rPr lang="en"/>
              <a:t>Section 5 has been approved by our new CEO, Liz Brenner, on January 6. </a:t>
            </a:r>
            <a:endParaRPr/>
          </a:p>
        </p:txBody>
      </p:sp>
      <p:sp>
        <p:nvSpPr>
          <p:cNvPr id="192" name="Google Shape;192;g1d03b375875_0_65:notes"/>
          <p:cNvSpPr txBox="1"/>
          <p:nvPr>
            <p:ph idx="12" type="sldNum"/>
          </p:nvPr>
        </p:nvSpPr>
        <p:spPr>
          <a:xfrm>
            <a:off x="3884026" y="8684926"/>
            <a:ext cx="2972400" cy="457500"/>
          </a:xfrm>
          <a:prstGeom prst="rect">
            <a:avLst/>
          </a:prstGeom>
          <a:noFill/>
          <a:ln>
            <a:noFill/>
          </a:ln>
        </p:spPr>
        <p:txBody>
          <a:bodyPr anchorCtr="0" anchor="b" bIns="44800" lIns="89600" spcFirstLastPara="1" rIns="89600" wrap="square" tIns="44800">
            <a:noAutofit/>
          </a:bodyPr>
          <a:lstStyle/>
          <a:p>
            <a:pPr indent="0" lvl="0" marL="0" rtl="0" algn="r">
              <a:spcBef>
                <a:spcPts val="0"/>
              </a:spcBef>
              <a:spcAft>
                <a:spcPts val="0"/>
              </a:spcAft>
              <a:buNone/>
            </a:pPr>
            <a:fld id="{00000000-1234-1234-1234-123412341234}" type="slidenum">
              <a:rPr b="0" i="0" lang="en"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1ce88c2f4b4_0_347:notes"/>
          <p:cNvSpPr/>
          <p:nvPr>
            <p:ph idx="2" type="sldImg"/>
          </p:nvPr>
        </p:nvSpPr>
        <p:spPr>
          <a:xfrm>
            <a:off x="397565" y="685488"/>
            <a:ext cx="6063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16" name="Google Shape;116;g1ce88c2f4b4_0_347:notes"/>
          <p:cNvSpPr txBox="1"/>
          <p:nvPr>
            <p:ph idx="1" type="body"/>
          </p:nvPr>
        </p:nvSpPr>
        <p:spPr>
          <a:xfrm>
            <a:off x="686421" y="4344025"/>
            <a:ext cx="5485200" cy="4114500"/>
          </a:xfrm>
          <a:prstGeom prst="rect">
            <a:avLst/>
          </a:prstGeom>
          <a:noFill/>
          <a:ln>
            <a:noFill/>
          </a:ln>
        </p:spPr>
        <p:txBody>
          <a:bodyPr anchorCtr="0" anchor="t" bIns="44800" lIns="89600" spcFirstLastPara="1" rIns="89600" wrap="square" tIns="44800">
            <a:noAutofit/>
          </a:bodyPr>
          <a:lstStyle/>
          <a:p>
            <a:pPr indent="0" lvl="0" marL="0" rtl="0" algn="l">
              <a:spcBef>
                <a:spcPts val="0"/>
              </a:spcBef>
              <a:spcAft>
                <a:spcPts val="0"/>
              </a:spcAft>
              <a:buNone/>
            </a:pPr>
            <a:r>
              <a:t/>
            </a:r>
            <a:endParaRPr/>
          </a:p>
        </p:txBody>
      </p:sp>
      <p:sp>
        <p:nvSpPr>
          <p:cNvPr id="117" name="Google Shape;117;g1ce88c2f4b4_0_347:notes"/>
          <p:cNvSpPr txBox="1"/>
          <p:nvPr>
            <p:ph idx="12" type="sldNum"/>
          </p:nvPr>
        </p:nvSpPr>
        <p:spPr>
          <a:xfrm>
            <a:off x="3884026" y="8684926"/>
            <a:ext cx="2972400" cy="457500"/>
          </a:xfrm>
          <a:prstGeom prst="rect">
            <a:avLst/>
          </a:prstGeom>
          <a:noFill/>
          <a:ln>
            <a:noFill/>
          </a:ln>
        </p:spPr>
        <p:txBody>
          <a:bodyPr anchorCtr="0" anchor="b" bIns="44800" lIns="89600" spcFirstLastPara="1" rIns="89600" wrap="square" tIns="44800">
            <a:noAutofit/>
          </a:bodyPr>
          <a:lstStyle/>
          <a:p>
            <a:pPr indent="0" lvl="0" marL="0" rtl="0" algn="r">
              <a:spcBef>
                <a:spcPts val="0"/>
              </a:spcBef>
              <a:spcAft>
                <a:spcPts val="0"/>
              </a:spcAft>
              <a:buNone/>
            </a:pPr>
            <a:fld id="{00000000-1234-1234-1234-123412341234}" type="slidenum">
              <a:rPr b="0" i="0" lang="en"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1ce88c2f4b4_0_546:notes"/>
          <p:cNvSpPr/>
          <p:nvPr>
            <p:ph idx="2" type="sldImg"/>
          </p:nvPr>
        </p:nvSpPr>
        <p:spPr>
          <a:xfrm>
            <a:off x="397565" y="685488"/>
            <a:ext cx="6063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24" name="Google Shape;124;g1ce88c2f4b4_0_546:notes"/>
          <p:cNvSpPr txBox="1"/>
          <p:nvPr>
            <p:ph idx="1" type="body"/>
          </p:nvPr>
        </p:nvSpPr>
        <p:spPr>
          <a:xfrm>
            <a:off x="686421" y="4344025"/>
            <a:ext cx="5485200" cy="4114500"/>
          </a:xfrm>
          <a:prstGeom prst="rect">
            <a:avLst/>
          </a:prstGeom>
          <a:noFill/>
          <a:ln>
            <a:noFill/>
          </a:ln>
        </p:spPr>
        <p:txBody>
          <a:bodyPr anchorCtr="0" anchor="t" bIns="44800" lIns="89600" spcFirstLastPara="1" rIns="89600" wrap="square" tIns="44800">
            <a:noAutofit/>
          </a:bodyPr>
          <a:lstStyle/>
          <a:p>
            <a:pPr indent="0" lvl="0" marL="0" rtl="0" algn="l">
              <a:spcBef>
                <a:spcPts val="0"/>
              </a:spcBef>
              <a:spcAft>
                <a:spcPts val="0"/>
              </a:spcAft>
              <a:buNone/>
            </a:pPr>
            <a:r>
              <a:t/>
            </a:r>
            <a:endParaRPr/>
          </a:p>
        </p:txBody>
      </p:sp>
      <p:sp>
        <p:nvSpPr>
          <p:cNvPr id="125" name="Google Shape;125;g1ce88c2f4b4_0_546:notes"/>
          <p:cNvSpPr txBox="1"/>
          <p:nvPr>
            <p:ph idx="12" type="sldNum"/>
          </p:nvPr>
        </p:nvSpPr>
        <p:spPr>
          <a:xfrm>
            <a:off x="3884026" y="8684926"/>
            <a:ext cx="2972400" cy="457500"/>
          </a:xfrm>
          <a:prstGeom prst="rect">
            <a:avLst/>
          </a:prstGeom>
          <a:noFill/>
          <a:ln>
            <a:noFill/>
          </a:ln>
        </p:spPr>
        <p:txBody>
          <a:bodyPr anchorCtr="0" anchor="b" bIns="44800" lIns="89600" spcFirstLastPara="1" rIns="89600" wrap="square" tIns="44800">
            <a:noAutofit/>
          </a:bodyPr>
          <a:lstStyle/>
          <a:p>
            <a:pPr indent="0" lvl="0" marL="0" rtl="0" algn="r">
              <a:spcBef>
                <a:spcPts val="0"/>
              </a:spcBef>
              <a:spcAft>
                <a:spcPts val="0"/>
              </a:spcAft>
              <a:buNone/>
            </a:pPr>
            <a:fld id="{00000000-1234-1234-1234-123412341234}" type="slidenum">
              <a:rPr b="0" i="0" lang="en"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1ce88c2f4b4_0_553:notes"/>
          <p:cNvSpPr/>
          <p:nvPr>
            <p:ph idx="2" type="sldImg"/>
          </p:nvPr>
        </p:nvSpPr>
        <p:spPr>
          <a:xfrm>
            <a:off x="397565" y="685488"/>
            <a:ext cx="6063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32" name="Google Shape;132;g1ce88c2f4b4_0_553:notes"/>
          <p:cNvSpPr txBox="1"/>
          <p:nvPr>
            <p:ph idx="1" type="body"/>
          </p:nvPr>
        </p:nvSpPr>
        <p:spPr>
          <a:xfrm>
            <a:off x="686421" y="4344025"/>
            <a:ext cx="5485200" cy="4114500"/>
          </a:xfrm>
          <a:prstGeom prst="rect">
            <a:avLst/>
          </a:prstGeom>
          <a:noFill/>
          <a:ln>
            <a:noFill/>
          </a:ln>
        </p:spPr>
        <p:txBody>
          <a:bodyPr anchorCtr="0" anchor="t" bIns="44800" lIns="89600" spcFirstLastPara="1" rIns="89600" wrap="square" tIns="44800">
            <a:noAutofit/>
          </a:bodyPr>
          <a:lstStyle/>
          <a:p>
            <a:pPr indent="0" lvl="0" marL="0" rtl="0" algn="l">
              <a:spcBef>
                <a:spcPts val="0"/>
              </a:spcBef>
              <a:spcAft>
                <a:spcPts val="0"/>
              </a:spcAft>
              <a:buNone/>
            </a:pPr>
            <a:r>
              <a:t/>
            </a:r>
            <a:endParaRPr/>
          </a:p>
        </p:txBody>
      </p:sp>
      <p:sp>
        <p:nvSpPr>
          <p:cNvPr id="133" name="Google Shape;133;g1ce88c2f4b4_0_553:notes"/>
          <p:cNvSpPr txBox="1"/>
          <p:nvPr>
            <p:ph idx="12" type="sldNum"/>
          </p:nvPr>
        </p:nvSpPr>
        <p:spPr>
          <a:xfrm>
            <a:off x="3884026" y="8684926"/>
            <a:ext cx="2972400" cy="457500"/>
          </a:xfrm>
          <a:prstGeom prst="rect">
            <a:avLst/>
          </a:prstGeom>
          <a:noFill/>
          <a:ln>
            <a:noFill/>
          </a:ln>
        </p:spPr>
        <p:txBody>
          <a:bodyPr anchorCtr="0" anchor="b" bIns="44800" lIns="89600" spcFirstLastPara="1" rIns="89600" wrap="square" tIns="44800">
            <a:noAutofit/>
          </a:bodyPr>
          <a:lstStyle/>
          <a:p>
            <a:pPr indent="0" lvl="0" marL="0" rtl="0" algn="r">
              <a:spcBef>
                <a:spcPts val="0"/>
              </a:spcBef>
              <a:spcAft>
                <a:spcPts val="0"/>
              </a:spcAft>
              <a:buNone/>
            </a:pPr>
            <a:fld id="{00000000-1234-1234-1234-123412341234}" type="slidenum">
              <a:rPr b="0" i="0" lang="en"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1ce88c2f4b4_0_560:notes"/>
          <p:cNvSpPr/>
          <p:nvPr>
            <p:ph idx="2" type="sldImg"/>
          </p:nvPr>
        </p:nvSpPr>
        <p:spPr>
          <a:xfrm>
            <a:off x="397565" y="685488"/>
            <a:ext cx="6063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40" name="Google Shape;140;g1ce88c2f4b4_0_560:notes"/>
          <p:cNvSpPr txBox="1"/>
          <p:nvPr>
            <p:ph idx="1" type="body"/>
          </p:nvPr>
        </p:nvSpPr>
        <p:spPr>
          <a:xfrm>
            <a:off x="686421" y="4344025"/>
            <a:ext cx="5485200" cy="4114500"/>
          </a:xfrm>
          <a:prstGeom prst="rect">
            <a:avLst/>
          </a:prstGeom>
          <a:noFill/>
          <a:ln>
            <a:noFill/>
          </a:ln>
        </p:spPr>
        <p:txBody>
          <a:bodyPr anchorCtr="0" anchor="t" bIns="44800" lIns="89600" spcFirstLastPara="1" rIns="89600" wrap="square" tIns="44800">
            <a:noAutofit/>
          </a:bodyPr>
          <a:lstStyle/>
          <a:p>
            <a:pPr indent="0" lvl="0" marL="0" rtl="0" algn="l">
              <a:spcBef>
                <a:spcPts val="0"/>
              </a:spcBef>
              <a:spcAft>
                <a:spcPts val="0"/>
              </a:spcAft>
              <a:buNone/>
            </a:pPr>
            <a:r>
              <a:rPr lang="en"/>
              <a:t>Reminder that the Safety Plan was last approved in May of 2022 so not many changes were made but in this presentation, I’ll </a:t>
            </a:r>
            <a:r>
              <a:rPr lang="en"/>
              <a:t>briefly</a:t>
            </a:r>
            <a:r>
              <a:rPr lang="en"/>
              <a:t> go over the changes/updates that were made. </a:t>
            </a:r>
            <a:endParaRPr/>
          </a:p>
        </p:txBody>
      </p:sp>
      <p:sp>
        <p:nvSpPr>
          <p:cNvPr id="141" name="Google Shape;141;g1ce88c2f4b4_0_560:notes"/>
          <p:cNvSpPr txBox="1"/>
          <p:nvPr>
            <p:ph idx="12" type="sldNum"/>
          </p:nvPr>
        </p:nvSpPr>
        <p:spPr>
          <a:xfrm>
            <a:off x="3884026" y="8684926"/>
            <a:ext cx="2972400" cy="457500"/>
          </a:xfrm>
          <a:prstGeom prst="rect">
            <a:avLst/>
          </a:prstGeom>
          <a:noFill/>
          <a:ln>
            <a:noFill/>
          </a:ln>
        </p:spPr>
        <p:txBody>
          <a:bodyPr anchorCtr="0" anchor="b" bIns="44800" lIns="89600" spcFirstLastPara="1" rIns="89600" wrap="square" tIns="44800">
            <a:noAutofit/>
          </a:bodyPr>
          <a:lstStyle/>
          <a:p>
            <a:pPr indent="0" lvl="0" marL="0" rtl="0" algn="r">
              <a:spcBef>
                <a:spcPts val="0"/>
              </a:spcBef>
              <a:spcAft>
                <a:spcPts val="0"/>
              </a:spcAft>
              <a:buNone/>
            </a:pPr>
            <a:fld id="{00000000-1234-1234-1234-123412341234}" type="slidenum">
              <a:rPr b="0" i="0" lang="en"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1d03b375875_0_25:notes"/>
          <p:cNvSpPr/>
          <p:nvPr>
            <p:ph idx="2" type="sldImg"/>
          </p:nvPr>
        </p:nvSpPr>
        <p:spPr>
          <a:xfrm>
            <a:off x="397565" y="685488"/>
            <a:ext cx="6063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49" name="Google Shape;149;g1d03b375875_0_25:notes"/>
          <p:cNvSpPr txBox="1"/>
          <p:nvPr>
            <p:ph idx="1" type="body"/>
          </p:nvPr>
        </p:nvSpPr>
        <p:spPr>
          <a:xfrm>
            <a:off x="686421" y="4344025"/>
            <a:ext cx="5485200" cy="4114500"/>
          </a:xfrm>
          <a:prstGeom prst="rect">
            <a:avLst/>
          </a:prstGeom>
          <a:noFill/>
          <a:ln>
            <a:noFill/>
          </a:ln>
        </p:spPr>
        <p:txBody>
          <a:bodyPr anchorCtr="0" anchor="t" bIns="44800" lIns="89600" spcFirstLastPara="1" rIns="89600" wrap="square" tIns="44800">
            <a:noAutofit/>
          </a:bodyPr>
          <a:lstStyle/>
          <a:p>
            <a:pPr indent="0" lvl="0" marL="0" rtl="0" algn="l">
              <a:spcBef>
                <a:spcPts val="0"/>
              </a:spcBef>
              <a:spcAft>
                <a:spcPts val="0"/>
              </a:spcAft>
              <a:buNone/>
            </a:pPr>
            <a:r>
              <a:rPr lang="en"/>
              <a:t>Only change is to section 2.3H wherein the </a:t>
            </a:r>
            <a:r>
              <a:rPr lang="en"/>
              <a:t>committee</a:t>
            </a:r>
            <a:r>
              <a:rPr lang="en"/>
              <a:t> as added a reporting form</a:t>
            </a:r>
            <a:endParaRPr/>
          </a:p>
        </p:txBody>
      </p:sp>
      <p:sp>
        <p:nvSpPr>
          <p:cNvPr id="150" name="Google Shape;150;g1d03b375875_0_25:notes"/>
          <p:cNvSpPr txBox="1"/>
          <p:nvPr>
            <p:ph idx="12" type="sldNum"/>
          </p:nvPr>
        </p:nvSpPr>
        <p:spPr>
          <a:xfrm>
            <a:off x="3884026" y="8684926"/>
            <a:ext cx="2972400" cy="457500"/>
          </a:xfrm>
          <a:prstGeom prst="rect">
            <a:avLst/>
          </a:prstGeom>
          <a:noFill/>
          <a:ln>
            <a:noFill/>
          </a:ln>
        </p:spPr>
        <p:txBody>
          <a:bodyPr anchorCtr="0" anchor="b" bIns="44800" lIns="89600" spcFirstLastPara="1" rIns="89600" wrap="square" tIns="44800">
            <a:noAutofit/>
          </a:bodyPr>
          <a:lstStyle/>
          <a:p>
            <a:pPr indent="0" lvl="0" marL="0" rtl="0" algn="r">
              <a:spcBef>
                <a:spcPts val="0"/>
              </a:spcBef>
              <a:spcAft>
                <a:spcPts val="0"/>
              </a:spcAft>
              <a:buNone/>
            </a:pPr>
            <a:fld id="{00000000-1234-1234-1234-123412341234}" type="slidenum">
              <a:rPr b="0" i="0" lang="en"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1d03b375875_0_33:notes"/>
          <p:cNvSpPr/>
          <p:nvPr>
            <p:ph idx="2" type="sldImg"/>
          </p:nvPr>
        </p:nvSpPr>
        <p:spPr>
          <a:xfrm>
            <a:off x="397565" y="685488"/>
            <a:ext cx="6063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57" name="Google Shape;157;g1d03b375875_0_33:notes"/>
          <p:cNvSpPr txBox="1"/>
          <p:nvPr>
            <p:ph idx="1" type="body"/>
          </p:nvPr>
        </p:nvSpPr>
        <p:spPr>
          <a:xfrm>
            <a:off x="686421" y="4344025"/>
            <a:ext cx="5485200" cy="4114500"/>
          </a:xfrm>
          <a:prstGeom prst="rect">
            <a:avLst/>
          </a:prstGeom>
          <a:noFill/>
          <a:ln>
            <a:noFill/>
          </a:ln>
        </p:spPr>
        <p:txBody>
          <a:bodyPr anchorCtr="0" anchor="t" bIns="44800" lIns="89600" spcFirstLastPara="1" rIns="89600" wrap="square" tIns="44800">
            <a:noAutofit/>
          </a:bodyPr>
          <a:lstStyle/>
          <a:p>
            <a:pPr indent="0" lvl="0" marL="0" rtl="0" algn="l">
              <a:spcBef>
                <a:spcPts val="0"/>
              </a:spcBef>
              <a:spcAft>
                <a:spcPts val="0"/>
              </a:spcAft>
              <a:buClr>
                <a:schemeClr val="dk1"/>
              </a:buClr>
              <a:buFont typeface="Arial"/>
              <a:buNone/>
            </a:pPr>
            <a:r>
              <a:rPr lang="en">
                <a:solidFill>
                  <a:schemeClr val="dk1"/>
                </a:solidFill>
              </a:rPr>
              <a:t>Only change is to section 2.3P wherein the committee as added a reporting form</a:t>
            </a:r>
            <a:endParaRPr/>
          </a:p>
        </p:txBody>
      </p:sp>
      <p:sp>
        <p:nvSpPr>
          <p:cNvPr id="158" name="Google Shape;158;g1d03b375875_0_33:notes"/>
          <p:cNvSpPr txBox="1"/>
          <p:nvPr>
            <p:ph idx="12" type="sldNum"/>
          </p:nvPr>
        </p:nvSpPr>
        <p:spPr>
          <a:xfrm>
            <a:off x="3884026" y="8684926"/>
            <a:ext cx="2972400" cy="457500"/>
          </a:xfrm>
          <a:prstGeom prst="rect">
            <a:avLst/>
          </a:prstGeom>
          <a:noFill/>
          <a:ln>
            <a:noFill/>
          </a:ln>
        </p:spPr>
        <p:txBody>
          <a:bodyPr anchorCtr="0" anchor="b" bIns="44800" lIns="89600" spcFirstLastPara="1" rIns="89600" wrap="square" tIns="44800">
            <a:noAutofit/>
          </a:bodyPr>
          <a:lstStyle/>
          <a:p>
            <a:pPr indent="0" lvl="0" marL="0" rtl="0" algn="r">
              <a:spcBef>
                <a:spcPts val="0"/>
              </a:spcBef>
              <a:spcAft>
                <a:spcPts val="0"/>
              </a:spcAft>
              <a:buNone/>
            </a:pPr>
            <a:fld id="{00000000-1234-1234-1234-123412341234}" type="slidenum">
              <a:rPr b="0" i="0" lang="en"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1d03b375875_0_41:notes"/>
          <p:cNvSpPr/>
          <p:nvPr>
            <p:ph idx="2" type="sldImg"/>
          </p:nvPr>
        </p:nvSpPr>
        <p:spPr>
          <a:xfrm>
            <a:off x="397565" y="685488"/>
            <a:ext cx="6063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65" name="Google Shape;165;g1d03b375875_0_41:notes"/>
          <p:cNvSpPr txBox="1"/>
          <p:nvPr>
            <p:ph idx="1" type="body"/>
          </p:nvPr>
        </p:nvSpPr>
        <p:spPr>
          <a:xfrm>
            <a:off x="686421" y="4344025"/>
            <a:ext cx="5485200" cy="4114500"/>
          </a:xfrm>
          <a:prstGeom prst="rect">
            <a:avLst/>
          </a:prstGeom>
          <a:noFill/>
          <a:ln>
            <a:noFill/>
          </a:ln>
        </p:spPr>
        <p:txBody>
          <a:bodyPr anchorCtr="0" anchor="t" bIns="44800" lIns="89600" spcFirstLastPara="1" rIns="89600" wrap="square" tIns="44800">
            <a:noAutofit/>
          </a:bodyPr>
          <a:lstStyle/>
          <a:p>
            <a:pPr indent="0" lvl="0" marL="0" rtl="0" algn="l">
              <a:spcBef>
                <a:spcPts val="0"/>
              </a:spcBef>
              <a:spcAft>
                <a:spcPts val="0"/>
              </a:spcAft>
              <a:buNone/>
            </a:pPr>
            <a:r>
              <a:rPr lang="en"/>
              <a:t>Slide 8-10: Section 3 of the Safety Plan is new and has been added. Items include safety drill procedures and cadence (3 times a year). </a:t>
            </a:r>
            <a:endParaRPr/>
          </a:p>
        </p:txBody>
      </p:sp>
      <p:sp>
        <p:nvSpPr>
          <p:cNvPr id="166" name="Google Shape;166;g1d03b375875_0_41:notes"/>
          <p:cNvSpPr txBox="1"/>
          <p:nvPr>
            <p:ph idx="12" type="sldNum"/>
          </p:nvPr>
        </p:nvSpPr>
        <p:spPr>
          <a:xfrm>
            <a:off x="3884026" y="8684926"/>
            <a:ext cx="2972400" cy="457500"/>
          </a:xfrm>
          <a:prstGeom prst="rect">
            <a:avLst/>
          </a:prstGeom>
          <a:noFill/>
          <a:ln>
            <a:noFill/>
          </a:ln>
        </p:spPr>
        <p:txBody>
          <a:bodyPr anchorCtr="0" anchor="b" bIns="44800" lIns="89600" spcFirstLastPara="1" rIns="89600" wrap="square" tIns="44800">
            <a:noAutofit/>
          </a:bodyPr>
          <a:lstStyle/>
          <a:p>
            <a:pPr indent="0" lvl="0" marL="0" rtl="0" algn="r">
              <a:spcBef>
                <a:spcPts val="0"/>
              </a:spcBef>
              <a:spcAft>
                <a:spcPts val="0"/>
              </a:spcAft>
              <a:buNone/>
            </a:pPr>
            <a:fld id="{00000000-1234-1234-1234-123412341234}" type="slidenum">
              <a:rPr b="0" i="0" lang="en"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1d03b375875_0_57:notes"/>
          <p:cNvSpPr/>
          <p:nvPr>
            <p:ph idx="2" type="sldImg"/>
          </p:nvPr>
        </p:nvSpPr>
        <p:spPr>
          <a:xfrm>
            <a:off x="397565" y="685488"/>
            <a:ext cx="6063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74" name="Google Shape;174;g1d03b375875_0_57:notes"/>
          <p:cNvSpPr txBox="1"/>
          <p:nvPr>
            <p:ph idx="1" type="body"/>
          </p:nvPr>
        </p:nvSpPr>
        <p:spPr>
          <a:xfrm>
            <a:off x="686421" y="4344025"/>
            <a:ext cx="5485200" cy="4114500"/>
          </a:xfrm>
          <a:prstGeom prst="rect">
            <a:avLst/>
          </a:prstGeom>
          <a:noFill/>
          <a:ln>
            <a:noFill/>
          </a:ln>
        </p:spPr>
        <p:txBody>
          <a:bodyPr anchorCtr="0" anchor="t" bIns="44800" lIns="89600" spcFirstLastPara="1" rIns="89600" wrap="square" tIns="44800">
            <a:noAutofit/>
          </a:bodyPr>
          <a:lstStyle/>
          <a:p>
            <a:pPr indent="0" lvl="0" marL="0" rtl="0" algn="l">
              <a:spcBef>
                <a:spcPts val="0"/>
              </a:spcBef>
              <a:spcAft>
                <a:spcPts val="0"/>
              </a:spcAft>
              <a:buNone/>
            </a:pPr>
            <a:r>
              <a:t/>
            </a:r>
            <a:endParaRPr/>
          </a:p>
        </p:txBody>
      </p:sp>
      <p:sp>
        <p:nvSpPr>
          <p:cNvPr id="175" name="Google Shape;175;g1d03b375875_0_57:notes"/>
          <p:cNvSpPr txBox="1"/>
          <p:nvPr>
            <p:ph idx="12" type="sldNum"/>
          </p:nvPr>
        </p:nvSpPr>
        <p:spPr>
          <a:xfrm>
            <a:off x="3884026" y="8684926"/>
            <a:ext cx="2972400" cy="457500"/>
          </a:xfrm>
          <a:prstGeom prst="rect">
            <a:avLst/>
          </a:prstGeom>
          <a:noFill/>
          <a:ln>
            <a:noFill/>
          </a:ln>
        </p:spPr>
        <p:txBody>
          <a:bodyPr anchorCtr="0" anchor="b" bIns="44800" lIns="89600" spcFirstLastPara="1" rIns="89600" wrap="square" tIns="44800">
            <a:noAutofit/>
          </a:bodyPr>
          <a:lstStyle/>
          <a:p>
            <a:pPr indent="0" lvl="0" marL="0" rtl="0" algn="r">
              <a:spcBef>
                <a:spcPts val="0"/>
              </a:spcBef>
              <a:spcAft>
                <a:spcPts val="0"/>
              </a:spcAft>
              <a:buNone/>
            </a:pPr>
            <a:fld id="{00000000-1234-1234-1234-123412341234}" type="slidenum">
              <a:rPr b="0" i="0" lang="en"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 name="Shape 9"/>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5" name="Shape 75"/>
        <p:cNvGrpSpPr/>
        <p:nvPr/>
      </p:nvGrpSpPr>
      <p:grpSpPr>
        <a:xfrm>
          <a:off x="0" y="0"/>
          <a:ext cx="0" cy="0"/>
          <a:chOff x="0" y="0"/>
          <a:chExt cx="0" cy="0"/>
        </a:xfrm>
      </p:grpSpPr>
      <p:sp>
        <p:nvSpPr>
          <p:cNvPr id="76" name="Google Shape;76;p12"/>
          <p:cNvSpPr txBox="1"/>
          <p:nvPr>
            <p:ph idx="10" type="dt"/>
          </p:nvPr>
        </p:nvSpPr>
        <p:spPr>
          <a:xfrm>
            <a:off x="685800" y="4686300"/>
            <a:ext cx="1905000" cy="342900"/>
          </a:xfrm>
          <a:prstGeom prst="rect">
            <a:avLst/>
          </a:prstGeom>
          <a:noFill/>
          <a:ln>
            <a:noFill/>
          </a:ln>
        </p:spPr>
        <p:txBody>
          <a:bodyPr anchorCtr="0" anchor="t"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77" name="Google Shape;77;p12"/>
          <p:cNvSpPr txBox="1"/>
          <p:nvPr>
            <p:ph idx="11" type="ftr"/>
          </p:nvPr>
        </p:nvSpPr>
        <p:spPr>
          <a:xfrm>
            <a:off x="3124200" y="4686300"/>
            <a:ext cx="2895600" cy="342900"/>
          </a:xfrm>
          <a:prstGeom prst="rect">
            <a:avLst/>
          </a:prstGeom>
          <a:noFill/>
          <a:ln>
            <a:noFill/>
          </a:ln>
        </p:spPr>
        <p:txBody>
          <a:bodyPr anchorCtr="0" anchor="t"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78" name="Google Shape;78;p12"/>
          <p:cNvSpPr txBox="1"/>
          <p:nvPr>
            <p:ph idx="12" type="sldNum"/>
          </p:nvPr>
        </p:nvSpPr>
        <p:spPr>
          <a:xfrm>
            <a:off x="6553200" y="4686300"/>
            <a:ext cx="1905000" cy="3429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marR="0" rtl="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marR="0" rtl="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marR="0" rtl="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marR="0" rtl="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marR="0" rtl="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marR="0" rtl="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marR="0" rtl="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marR="0" rtl="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79" name="Shape 79"/>
        <p:cNvGrpSpPr/>
        <p:nvPr/>
      </p:nvGrpSpPr>
      <p:grpSpPr>
        <a:xfrm>
          <a:off x="0" y="0"/>
          <a:ext cx="0" cy="0"/>
          <a:chOff x="0" y="0"/>
          <a:chExt cx="0" cy="0"/>
        </a:xfrm>
      </p:grpSpPr>
      <p:sp>
        <p:nvSpPr>
          <p:cNvPr id="80" name="Google Shape;80;p13"/>
          <p:cNvSpPr txBox="1"/>
          <p:nvPr>
            <p:ph type="title"/>
          </p:nvPr>
        </p:nvSpPr>
        <p:spPr>
          <a:xfrm>
            <a:off x="457200" y="204788"/>
            <a:ext cx="3008400" cy="871800"/>
          </a:xfrm>
          <a:prstGeom prst="rect">
            <a:avLst/>
          </a:prstGeom>
          <a:noFill/>
          <a:ln>
            <a:noFill/>
          </a:ln>
        </p:spPr>
        <p:txBody>
          <a:bodyPr anchorCtr="0" anchor="b" bIns="45700" lIns="91425" spcFirstLastPara="1" rIns="91425" wrap="square" tIns="45700">
            <a:noAutofit/>
          </a:bodyPr>
          <a:lstStyle>
            <a:lvl1pPr lvl="0" rtl="0" algn="l">
              <a:spcBef>
                <a:spcPts val="0"/>
              </a:spcBef>
              <a:spcAft>
                <a:spcPts val="0"/>
              </a:spcAft>
              <a:buSzPts val="1400"/>
              <a:buNone/>
              <a:defRPr b="1" sz="2000"/>
            </a:lvl1pPr>
            <a:lvl2pPr lvl="1" rtl="0" algn="ctr">
              <a:spcBef>
                <a:spcPts val="0"/>
              </a:spcBef>
              <a:spcAft>
                <a:spcPts val="0"/>
              </a:spcAft>
              <a:buSzPts val="1400"/>
              <a:buNone/>
              <a:defRPr/>
            </a:lvl2pPr>
            <a:lvl3pPr lvl="2" rtl="0" algn="ctr">
              <a:spcBef>
                <a:spcPts val="0"/>
              </a:spcBef>
              <a:spcAft>
                <a:spcPts val="0"/>
              </a:spcAft>
              <a:buSzPts val="1400"/>
              <a:buNone/>
              <a:defRPr/>
            </a:lvl3pPr>
            <a:lvl4pPr lvl="3" rtl="0" algn="ctr">
              <a:spcBef>
                <a:spcPts val="0"/>
              </a:spcBef>
              <a:spcAft>
                <a:spcPts val="0"/>
              </a:spcAft>
              <a:buSzPts val="1400"/>
              <a:buNone/>
              <a:defRPr/>
            </a:lvl4pPr>
            <a:lvl5pPr lvl="4" rtl="0" algn="ctr">
              <a:spcBef>
                <a:spcPts val="0"/>
              </a:spcBef>
              <a:spcAft>
                <a:spcPts val="0"/>
              </a:spcAft>
              <a:buSzPts val="1400"/>
              <a:buNone/>
              <a:defRPr/>
            </a:lvl5pPr>
            <a:lvl6pPr lvl="5" rtl="0" algn="ctr">
              <a:spcBef>
                <a:spcPts val="0"/>
              </a:spcBef>
              <a:spcAft>
                <a:spcPts val="0"/>
              </a:spcAft>
              <a:buSzPts val="1400"/>
              <a:buNone/>
              <a:defRPr/>
            </a:lvl6pPr>
            <a:lvl7pPr lvl="6" rtl="0" algn="ctr">
              <a:spcBef>
                <a:spcPts val="0"/>
              </a:spcBef>
              <a:spcAft>
                <a:spcPts val="0"/>
              </a:spcAft>
              <a:buSzPts val="1400"/>
              <a:buNone/>
              <a:defRPr/>
            </a:lvl7pPr>
            <a:lvl8pPr lvl="7" rtl="0" algn="ctr">
              <a:spcBef>
                <a:spcPts val="0"/>
              </a:spcBef>
              <a:spcAft>
                <a:spcPts val="0"/>
              </a:spcAft>
              <a:buSzPts val="1400"/>
              <a:buNone/>
              <a:defRPr/>
            </a:lvl8pPr>
            <a:lvl9pPr lvl="8" rtl="0" algn="ctr">
              <a:spcBef>
                <a:spcPts val="0"/>
              </a:spcBef>
              <a:spcAft>
                <a:spcPts val="0"/>
              </a:spcAft>
              <a:buSzPts val="1400"/>
              <a:buNone/>
              <a:defRPr/>
            </a:lvl9pPr>
          </a:lstStyle>
          <a:p/>
        </p:txBody>
      </p:sp>
      <p:sp>
        <p:nvSpPr>
          <p:cNvPr id="81" name="Google Shape;81;p13"/>
          <p:cNvSpPr txBox="1"/>
          <p:nvPr>
            <p:ph idx="1" type="body"/>
          </p:nvPr>
        </p:nvSpPr>
        <p:spPr>
          <a:xfrm>
            <a:off x="3575050" y="204788"/>
            <a:ext cx="5111700" cy="4389900"/>
          </a:xfrm>
          <a:prstGeom prst="rect">
            <a:avLst/>
          </a:prstGeom>
          <a:noFill/>
          <a:ln>
            <a:noFill/>
          </a:ln>
        </p:spPr>
        <p:txBody>
          <a:bodyPr anchorCtr="0" anchor="t" bIns="45700" lIns="91425" spcFirstLastPara="1" rIns="91425" wrap="square" tIns="45700">
            <a:noAutofit/>
          </a:bodyPr>
          <a:lstStyle>
            <a:lvl1pPr indent="-431800" lvl="0" marL="457200" rtl="0" algn="l">
              <a:spcBef>
                <a:spcPts val="640"/>
              </a:spcBef>
              <a:spcAft>
                <a:spcPts val="0"/>
              </a:spcAft>
              <a:buClr>
                <a:schemeClr val="dk1"/>
              </a:buClr>
              <a:buSzPts val="3200"/>
              <a:buFont typeface="Arial"/>
              <a:buChar char="•"/>
              <a:defRPr sz="3200"/>
            </a:lvl1pPr>
            <a:lvl2pPr indent="-406400" lvl="1" marL="914400" rtl="0" algn="l">
              <a:spcBef>
                <a:spcPts val="560"/>
              </a:spcBef>
              <a:spcAft>
                <a:spcPts val="0"/>
              </a:spcAft>
              <a:buClr>
                <a:schemeClr val="dk1"/>
              </a:buClr>
              <a:buSzPts val="2800"/>
              <a:buFont typeface="Arial"/>
              <a:buChar char="–"/>
              <a:defRPr sz="2800"/>
            </a:lvl2pPr>
            <a:lvl3pPr indent="-381000" lvl="2" marL="1371600" rtl="0" algn="l">
              <a:spcBef>
                <a:spcPts val="480"/>
              </a:spcBef>
              <a:spcAft>
                <a:spcPts val="0"/>
              </a:spcAft>
              <a:buClr>
                <a:schemeClr val="dk1"/>
              </a:buClr>
              <a:buSzPts val="2400"/>
              <a:buFont typeface="Arial"/>
              <a:buChar char="•"/>
              <a:defRPr sz="2400"/>
            </a:lvl3pPr>
            <a:lvl4pPr indent="-355600" lvl="3" marL="1828800" rtl="0" algn="l">
              <a:spcBef>
                <a:spcPts val="400"/>
              </a:spcBef>
              <a:spcAft>
                <a:spcPts val="0"/>
              </a:spcAft>
              <a:buClr>
                <a:schemeClr val="dk1"/>
              </a:buClr>
              <a:buSzPts val="2000"/>
              <a:buFont typeface="Arial"/>
              <a:buChar char="–"/>
              <a:defRPr sz="2000"/>
            </a:lvl4pPr>
            <a:lvl5pPr indent="-355600" lvl="4" marL="2286000" rtl="0" algn="l">
              <a:spcBef>
                <a:spcPts val="400"/>
              </a:spcBef>
              <a:spcAft>
                <a:spcPts val="0"/>
              </a:spcAft>
              <a:buClr>
                <a:schemeClr val="dk1"/>
              </a:buClr>
              <a:buSzPts val="2000"/>
              <a:buFont typeface="Arial"/>
              <a:buChar char="»"/>
              <a:defRPr sz="2000"/>
            </a:lvl5pPr>
            <a:lvl6pPr indent="-355600" lvl="5" marL="2743200" rtl="0" algn="l">
              <a:spcBef>
                <a:spcPts val="400"/>
              </a:spcBef>
              <a:spcAft>
                <a:spcPts val="0"/>
              </a:spcAft>
              <a:buClr>
                <a:schemeClr val="dk1"/>
              </a:buClr>
              <a:buSzPts val="2000"/>
              <a:buFont typeface="Arial"/>
              <a:buChar char="»"/>
              <a:defRPr sz="2000"/>
            </a:lvl6pPr>
            <a:lvl7pPr indent="-355600" lvl="6" marL="3200400" rtl="0" algn="l">
              <a:spcBef>
                <a:spcPts val="400"/>
              </a:spcBef>
              <a:spcAft>
                <a:spcPts val="0"/>
              </a:spcAft>
              <a:buClr>
                <a:schemeClr val="dk1"/>
              </a:buClr>
              <a:buSzPts val="2000"/>
              <a:buFont typeface="Arial"/>
              <a:buChar char="»"/>
              <a:defRPr sz="2000"/>
            </a:lvl7pPr>
            <a:lvl8pPr indent="-355600" lvl="7" marL="3657600" rtl="0" algn="l">
              <a:spcBef>
                <a:spcPts val="400"/>
              </a:spcBef>
              <a:spcAft>
                <a:spcPts val="0"/>
              </a:spcAft>
              <a:buClr>
                <a:schemeClr val="dk1"/>
              </a:buClr>
              <a:buSzPts val="2000"/>
              <a:buFont typeface="Arial"/>
              <a:buChar char="»"/>
              <a:defRPr sz="2000"/>
            </a:lvl8pPr>
            <a:lvl9pPr indent="-355600" lvl="8" marL="4114800" rtl="0" algn="l">
              <a:spcBef>
                <a:spcPts val="400"/>
              </a:spcBef>
              <a:spcAft>
                <a:spcPts val="0"/>
              </a:spcAft>
              <a:buClr>
                <a:schemeClr val="dk1"/>
              </a:buClr>
              <a:buSzPts val="2000"/>
              <a:buFont typeface="Arial"/>
              <a:buChar char="»"/>
              <a:defRPr sz="2000"/>
            </a:lvl9pPr>
          </a:lstStyle>
          <a:p/>
        </p:txBody>
      </p:sp>
      <p:sp>
        <p:nvSpPr>
          <p:cNvPr id="82" name="Google Shape;82;p13"/>
          <p:cNvSpPr txBox="1"/>
          <p:nvPr>
            <p:ph idx="2" type="body"/>
          </p:nvPr>
        </p:nvSpPr>
        <p:spPr>
          <a:xfrm>
            <a:off x="457200" y="1076325"/>
            <a:ext cx="3008400" cy="3518400"/>
          </a:xfrm>
          <a:prstGeom prst="rect">
            <a:avLst/>
          </a:prstGeom>
          <a:noFill/>
          <a:ln>
            <a:noFill/>
          </a:ln>
        </p:spPr>
        <p:txBody>
          <a:bodyPr anchorCtr="0" anchor="t" bIns="45700" lIns="91425" spcFirstLastPara="1" rIns="91425" wrap="square" tIns="45700">
            <a:noAutofit/>
          </a:bodyPr>
          <a:lstStyle>
            <a:lvl1pPr indent="-228600" lvl="0" marL="457200" rtl="0" algn="l">
              <a:spcBef>
                <a:spcPts val="280"/>
              </a:spcBef>
              <a:spcAft>
                <a:spcPts val="0"/>
              </a:spcAft>
              <a:buClr>
                <a:schemeClr val="dk1"/>
              </a:buClr>
              <a:buSzPts val="1400"/>
              <a:buFont typeface="Arial"/>
              <a:buNone/>
              <a:defRPr sz="1400"/>
            </a:lvl1pPr>
            <a:lvl2pPr indent="-228600" lvl="1" marL="914400" rtl="0" algn="l">
              <a:spcBef>
                <a:spcPts val="240"/>
              </a:spcBef>
              <a:spcAft>
                <a:spcPts val="0"/>
              </a:spcAft>
              <a:buClr>
                <a:schemeClr val="dk1"/>
              </a:buClr>
              <a:buSzPts val="1200"/>
              <a:buFont typeface="Arial"/>
              <a:buNone/>
              <a:defRPr sz="1200"/>
            </a:lvl2pPr>
            <a:lvl3pPr indent="-228600" lvl="2" marL="1371600" rtl="0" algn="l">
              <a:spcBef>
                <a:spcPts val="200"/>
              </a:spcBef>
              <a:spcAft>
                <a:spcPts val="0"/>
              </a:spcAft>
              <a:buClr>
                <a:schemeClr val="dk1"/>
              </a:buClr>
              <a:buSzPts val="1000"/>
              <a:buFont typeface="Arial"/>
              <a:buNone/>
              <a:defRPr sz="1000"/>
            </a:lvl3pPr>
            <a:lvl4pPr indent="-228600" lvl="3" marL="1828800" rtl="0" algn="l">
              <a:spcBef>
                <a:spcPts val="180"/>
              </a:spcBef>
              <a:spcAft>
                <a:spcPts val="0"/>
              </a:spcAft>
              <a:buClr>
                <a:schemeClr val="dk1"/>
              </a:buClr>
              <a:buSzPts val="900"/>
              <a:buFont typeface="Arial"/>
              <a:buNone/>
              <a:defRPr sz="900"/>
            </a:lvl4pPr>
            <a:lvl5pPr indent="-228600" lvl="4" marL="2286000" rtl="0" algn="l">
              <a:spcBef>
                <a:spcPts val="180"/>
              </a:spcBef>
              <a:spcAft>
                <a:spcPts val="0"/>
              </a:spcAft>
              <a:buClr>
                <a:schemeClr val="dk1"/>
              </a:buClr>
              <a:buSzPts val="900"/>
              <a:buFont typeface="Arial"/>
              <a:buNone/>
              <a:defRPr sz="900"/>
            </a:lvl5pPr>
            <a:lvl6pPr indent="-228600" lvl="5" marL="2743200" rtl="0" algn="l">
              <a:spcBef>
                <a:spcPts val="180"/>
              </a:spcBef>
              <a:spcAft>
                <a:spcPts val="0"/>
              </a:spcAft>
              <a:buClr>
                <a:schemeClr val="dk1"/>
              </a:buClr>
              <a:buSzPts val="900"/>
              <a:buFont typeface="Arial"/>
              <a:buNone/>
              <a:defRPr sz="900"/>
            </a:lvl6pPr>
            <a:lvl7pPr indent="-228600" lvl="6" marL="3200400" rtl="0" algn="l">
              <a:spcBef>
                <a:spcPts val="180"/>
              </a:spcBef>
              <a:spcAft>
                <a:spcPts val="0"/>
              </a:spcAft>
              <a:buClr>
                <a:schemeClr val="dk1"/>
              </a:buClr>
              <a:buSzPts val="900"/>
              <a:buFont typeface="Arial"/>
              <a:buNone/>
              <a:defRPr sz="900"/>
            </a:lvl7pPr>
            <a:lvl8pPr indent="-228600" lvl="7" marL="3657600" rtl="0" algn="l">
              <a:spcBef>
                <a:spcPts val="180"/>
              </a:spcBef>
              <a:spcAft>
                <a:spcPts val="0"/>
              </a:spcAft>
              <a:buClr>
                <a:schemeClr val="dk1"/>
              </a:buClr>
              <a:buSzPts val="900"/>
              <a:buFont typeface="Arial"/>
              <a:buNone/>
              <a:defRPr sz="900"/>
            </a:lvl8pPr>
            <a:lvl9pPr indent="-228600" lvl="8" marL="4114800" rtl="0" algn="l">
              <a:spcBef>
                <a:spcPts val="180"/>
              </a:spcBef>
              <a:spcAft>
                <a:spcPts val="0"/>
              </a:spcAft>
              <a:buClr>
                <a:schemeClr val="dk1"/>
              </a:buClr>
              <a:buSzPts val="900"/>
              <a:buFont typeface="Arial"/>
              <a:buNone/>
              <a:defRPr sz="900"/>
            </a:lvl9pPr>
          </a:lstStyle>
          <a:p/>
        </p:txBody>
      </p:sp>
      <p:sp>
        <p:nvSpPr>
          <p:cNvPr id="83" name="Google Shape;83;p13"/>
          <p:cNvSpPr txBox="1"/>
          <p:nvPr>
            <p:ph idx="10" type="dt"/>
          </p:nvPr>
        </p:nvSpPr>
        <p:spPr>
          <a:xfrm>
            <a:off x="685800" y="4686300"/>
            <a:ext cx="1905000" cy="342900"/>
          </a:xfrm>
          <a:prstGeom prst="rect">
            <a:avLst/>
          </a:prstGeom>
          <a:noFill/>
          <a:ln>
            <a:noFill/>
          </a:ln>
        </p:spPr>
        <p:txBody>
          <a:bodyPr anchorCtr="0" anchor="t"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84" name="Google Shape;84;p13"/>
          <p:cNvSpPr txBox="1"/>
          <p:nvPr>
            <p:ph idx="11" type="ftr"/>
          </p:nvPr>
        </p:nvSpPr>
        <p:spPr>
          <a:xfrm>
            <a:off x="3124200" y="4686300"/>
            <a:ext cx="2895600" cy="342900"/>
          </a:xfrm>
          <a:prstGeom prst="rect">
            <a:avLst/>
          </a:prstGeom>
          <a:noFill/>
          <a:ln>
            <a:noFill/>
          </a:ln>
        </p:spPr>
        <p:txBody>
          <a:bodyPr anchorCtr="0" anchor="t"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85" name="Google Shape;85;p13"/>
          <p:cNvSpPr txBox="1"/>
          <p:nvPr>
            <p:ph idx="12" type="sldNum"/>
          </p:nvPr>
        </p:nvSpPr>
        <p:spPr>
          <a:xfrm>
            <a:off x="6553200" y="4686300"/>
            <a:ext cx="1905000" cy="3429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marR="0" rtl="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marR="0" rtl="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marR="0" rtl="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marR="0" rtl="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marR="0" rtl="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marR="0" rtl="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marR="0" rtl="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marR="0" rtl="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86" name="Shape 86"/>
        <p:cNvGrpSpPr/>
        <p:nvPr/>
      </p:nvGrpSpPr>
      <p:grpSpPr>
        <a:xfrm>
          <a:off x="0" y="0"/>
          <a:ext cx="0" cy="0"/>
          <a:chOff x="0" y="0"/>
          <a:chExt cx="0" cy="0"/>
        </a:xfrm>
      </p:grpSpPr>
      <p:sp>
        <p:nvSpPr>
          <p:cNvPr id="87" name="Google Shape;87;p14"/>
          <p:cNvSpPr txBox="1"/>
          <p:nvPr>
            <p:ph type="title"/>
          </p:nvPr>
        </p:nvSpPr>
        <p:spPr>
          <a:xfrm>
            <a:off x="1792288" y="3600450"/>
            <a:ext cx="5486400" cy="425100"/>
          </a:xfrm>
          <a:prstGeom prst="rect">
            <a:avLst/>
          </a:prstGeom>
          <a:noFill/>
          <a:ln>
            <a:noFill/>
          </a:ln>
        </p:spPr>
        <p:txBody>
          <a:bodyPr anchorCtr="0" anchor="b" bIns="45700" lIns="91425" spcFirstLastPara="1" rIns="91425" wrap="square" tIns="45700">
            <a:noAutofit/>
          </a:bodyPr>
          <a:lstStyle>
            <a:lvl1pPr lvl="0" rtl="0" algn="l">
              <a:spcBef>
                <a:spcPts val="0"/>
              </a:spcBef>
              <a:spcAft>
                <a:spcPts val="0"/>
              </a:spcAft>
              <a:buSzPts val="1400"/>
              <a:buNone/>
              <a:defRPr b="1" sz="2000"/>
            </a:lvl1pPr>
            <a:lvl2pPr lvl="1" rtl="0" algn="ctr">
              <a:spcBef>
                <a:spcPts val="0"/>
              </a:spcBef>
              <a:spcAft>
                <a:spcPts val="0"/>
              </a:spcAft>
              <a:buSzPts val="1400"/>
              <a:buNone/>
              <a:defRPr/>
            </a:lvl2pPr>
            <a:lvl3pPr lvl="2" rtl="0" algn="ctr">
              <a:spcBef>
                <a:spcPts val="0"/>
              </a:spcBef>
              <a:spcAft>
                <a:spcPts val="0"/>
              </a:spcAft>
              <a:buSzPts val="1400"/>
              <a:buNone/>
              <a:defRPr/>
            </a:lvl3pPr>
            <a:lvl4pPr lvl="3" rtl="0" algn="ctr">
              <a:spcBef>
                <a:spcPts val="0"/>
              </a:spcBef>
              <a:spcAft>
                <a:spcPts val="0"/>
              </a:spcAft>
              <a:buSzPts val="1400"/>
              <a:buNone/>
              <a:defRPr/>
            </a:lvl4pPr>
            <a:lvl5pPr lvl="4" rtl="0" algn="ctr">
              <a:spcBef>
                <a:spcPts val="0"/>
              </a:spcBef>
              <a:spcAft>
                <a:spcPts val="0"/>
              </a:spcAft>
              <a:buSzPts val="1400"/>
              <a:buNone/>
              <a:defRPr/>
            </a:lvl5pPr>
            <a:lvl6pPr lvl="5" rtl="0" algn="ctr">
              <a:spcBef>
                <a:spcPts val="0"/>
              </a:spcBef>
              <a:spcAft>
                <a:spcPts val="0"/>
              </a:spcAft>
              <a:buSzPts val="1400"/>
              <a:buNone/>
              <a:defRPr/>
            </a:lvl6pPr>
            <a:lvl7pPr lvl="6" rtl="0" algn="ctr">
              <a:spcBef>
                <a:spcPts val="0"/>
              </a:spcBef>
              <a:spcAft>
                <a:spcPts val="0"/>
              </a:spcAft>
              <a:buSzPts val="1400"/>
              <a:buNone/>
              <a:defRPr/>
            </a:lvl7pPr>
            <a:lvl8pPr lvl="7" rtl="0" algn="ctr">
              <a:spcBef>
                <a:spcPts val="0"/>
              </a:spcBef>
              <a:spcAft>
                <a:spcPts val="0"/>
              </a:spcAft>
              <a:buSzPts val="1400"/>
              <a:buNone/>
              <a:defRPr/>
            </a:lvl8pPr>
            <a:lvl9pPr lvl="8" rtl="0" algn="ctr">
              <a:spcBef>
                <a:spcPts val="0"/>
              </a:spcBef>
              <a:spcAft>
                <a:spcPts val="0"/>
              </a:spcAft>
              <a:buSzPts val="1400"/>
              <a:buNone/>
              <a:defRPr/>
            </a:lvl9pPr>
          </a:lstStyle>
          <a:p/>
        </p:txBody>
      </p:sp>
      <p:sp>
        <p:nvSpPr>
          <p:cNvPr id="88" name="Google Shape;88;p14"/>
          <p:cNvSpPr/>
          <p:nvPr>
            <p:ph idx="2" type="pic"/>
          </p:nvPr>
        </p:nvSpPr>
        <p:spPr>
          <a:xfrm>
            <a:off x="1792288" y="459581"/>
            <a:ext cx="5486400" cy="3086100"/>
          </a:xfrm>
          <a:prstGeom prst="rect">
            <a:avLst/>
          </a:prstGeom>
          <a:noFill/>
          <a:ln>
            <a:noFill/>
          </a:ln>
        </p:spPr>
      </p:sp>
      <p:sp>
        <p:nvSpPr>
          <p:cNvPr id="89" name="Google Shape;89;p14"/>
          <p:cNvSpPr txBox="1"/>
          <p:nvPr>
            <p:ph idx="1" type="body"/>
          </p:nvPr>
        </p:nvSpPr>
        <p:spPr>
          <a:xfrm>
            <a:off x="1792288" y="4025504"/>
            <a:ext cx="5486400" cy="603600"/>
          </a:xfrm>
          <a:prstGeom prst="rect">
            <a:avLst/>
          </a:prstGeom>
          <a:noFill/>
          <a:ln>
            <a:noFill/>
          </a:ln>
        </p:spPr>
        <p:txBody>
          <a:bodyPr anchorCtr="0" anchor="t" bIns="45700" lIns="91425" spcFirstLastPara="1" rIns="91425" wrap="square" tIns="45700">
            <a:noAutofit/>
          </a:bodyPr>
          <a:lstStyle>
            <a:lvl1pPr indent="-228600" lvl="0" marL="457200" rtl="0" algn="l">
              <a:spcBef>
                <a:spcPts val="280"/>
              </a:spcBef>
              <a:spcAft>
                <a:spcPts val="0"/>
              </a:spcAft>
              <a:buClr>
                <a:schemeClr val="dk1"/>
              </a:buClr>
              <a:buSzPts val="1400"/>
              <a:buFont typeface="Arial"/>
              <a:buNone/>
              <a:defRPr sz="1400"/>
            </a:lvl1pPr>
            <a:lvl2pPr indent="-228600" lvl="1" marL="914400" rtl="0" algn="l">
              <a:spcBef>
                <a:spcPts val="240"/>
              </a:spcBef>
              <a:spcAft>
                <a:spcPts val="0"/>
              </a:spcAft>
              <a:buClr>
                <a:schemeClr val="dk1"/>
              </a:buClr>
              <a:buSzPts val="1200"/>
              <a:buFont typeface="Arial"/>
              <a:buNone/>
              <a:defRPr sz="1200"/>
            </a:lvl2pPr>
            <a:lvl3pPr indent="-228600" lvl="2" marL="1371600" rtl="0" algn="l">
              <a:spcBef>
                <a:spcPts val="200"/>
              </a:spcBef>
              <a:spcAft>
                <a:spcPts val="0"/>
              </a:spcAft>
              <a:buClr>
                <a:schemeClr val="dk1"/>
              </a:buClr>
              <a:buSzPts val="1000"/>
              <a:buFont typeface="Arial"/>
              <a:buNone/>
              <a:defRPr sz="1000"/>
            </a:lvl3pPr>
            <a:lvl4pPr indent="-228600" lvl="3" marL="1828800" rtl="0" algn="l">
              <a:spcBef>
                <a:spcPts val="180"/>
              </a:spcBef>
              <a:spcAft>
                <a:spcPts val="0"/>
              </a:spcAft>
              <a:buClr>
                <a:schemeClr val="dk1"/>
              </a:buClr>
              <a:buSzPts val="900"/>
              <a:buFont typeface="Arial"/>
              <a:buNone/>
              <a:defRPr sz="900"/>
            </a:lvl4pPr>
            <a:lvl5pPr indent="-228600" lvl="4" marL="2286000" rtl="0" algn="l">
              <a:spcBef>
                <a:spcPts val="180"/>
              </a:spcBef>
              <a:spcAft>
                <a:spcPts val="0"/>
              </a:spcAft>
              <a:buClr>
                <a:schemeClr val="dk1"/>
              </a:buClr>
              <a:buSzPts val="900"/>
              <a:buFont typeface="Arial"/>
              <a:buNone/>
              <a:defRPr sz="900"/>
            </a:lvl5pPr>
            <a:lvl6pPr indent="-228600" lvl="5" marL="2743200" rtl="0" algn="l">
              <a:spcBef>
                <a:spcPts val="180"/>
              </a:spcBef>
              <a:spcAft>
                <a:spcPts val="0"/>
              </a:spcAft>
              <a:buClr>
                <a:schemeClr val="dk1"/>
              </a:buClr>
              <a:buSzPts val="900"/>
              <a:buFont typeface="Arial"/>
              <a:buNone/>
              <a:defRPr sz="900"/>
            </a:lvl6pPr>
            <a:lvl7pPr indent="-228600" lvl="6" marL="3200400" rtl="0" algn="l">
              <a:spcBef>
                <a:spcPts val="180"/>
              </a:spcBef>
              <a:spcAft>
                <a:spcPts val="0"/>
              </a:spcAft>
              <a:buClr>
                <a:schemeClr val="dk1"/>
              </a:buClr>
              <a:buSzPts val="900"/>
              <a:buFont typeface="Arial"/>
              <a:buNone/>
              <a:defRPr sz="900"/>
            </a:lvl7pPr>
            <a:lvl8pPr indent="-228600" lvl="7" marL="3657600" rtl="0" algn="l">
              <a:spcBef>
                <a:spcPts val="180"/>
              </a:spcBef>
              <a:spcAft>
                <a:spcPts val="0"/>
              </a:spcAft>
              <a:buClr>
                <a:schemeClr val="dk1"/>
              </a:buClr>
              <a:buSzPts val="900"/>
              <a:buFont typeface="Arial"/>
              <a:buNone/>
              <a:defRPr sz="900"/>
            </a:lvl8pPr>
            <a:lvl9pPr indent="-228600" lvl="8" marL="4114800" rtl="0" algn="l">
              <a:spcBef>
                <a:spcPts val="180"/>
              </a:spcBef>
              <a:spcAft>
                <a:spcPts val="0"/>
              </a:spcAft>
              <a:buClr>
                <a:schemeClr val="dk1"/>
              </a:buClr>
              <a:buSzPts val="900"/>
              <a:buFont typeface="Arial"/>
              <a:buNone/>
              <a:defRPr sz="900"/>
            </a:lvl9pPr>
          </a:lstStyle>
          <a:p/>
        </p:txBody>
      </p:sp>
      <p:sp>
        <p:nvSpPr>
          <p:cNvPr id="90" name="Google Shape;90;p14"/>
          <p:cNvSpPr txBox="1"/>
          <p:nvPr>
            <p:ph idx="10" type="dt"/>
          </p:nvPr>
        </p:nvSpPr>
        <p:spPr>
          <a:xfrm>
            <a:off x="685800" y="4686300"/>
            <a:ext cx="1905000" cy="342900"/>
          </a:xfrm>
          <a:prstGeom prst="rect">
            <a:avLst/>
          </a:prstGeom>
          <a:noFill/>
          <a:ln>
            <a:noFill/>
          </a:ln>
        </p:spPr>
        <p:txBody>
          <a:bodyPr anchorCtr="0" anchor="t"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91" name="Google Shape;91;p14"/>
          <p:cNvSpPr txBox="1"/>
          <p:nvPr>
            <p:ph idx="11" type="ftr"/>
          </p:nvPr>
        </p:nvSpPr>
        <p:spPr>
          <a:xfrm>
            <a:off x="3124200" y="4686300"/>
            <a:ext cx="2895600" cy="342900"/>
          </a:xfrm>
          <a:prstGeom prst="rect">
            <a:avLst/>
          </a:prstGeom>
          <a:noFill/>
          <a:ln>
            <a:noFill/>
          </a:ln>
        </p:spPr>
        <p:txBody>
          <a:bodyPr anchorCtr="0" anchor="t"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92" name="Google Shape;92;p14"/>
          <p:cNvSpPr txBox="1"/>
          <p:nvPr>
            <p:ph idx="12" type="sldNum"/>
          </p:nvPr>
        </p:nvSpPr>
        <p:spPr>
          <a:xfrm>
            <a:off x="6553200" y="4686300"/>
            <a:ext cx="1905000" cy="3429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marR="0" rtl="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marR="0" rtl="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marR="0" rtl="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marR="0" rtl="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marR="0" rtl="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marR="0" rtl="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marR="0" rtl="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marR="0" rtl="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93" name="Shape 93"/>
        <p:cNvGrpSpPr/>
        <p:nvPr/>
      </p:nvGrpSpPr>
      <p:grpSpPr>
        <a:xfrm>
          <a:off x="0" y="0"/>
          <a:ext cx="0" cy="0"/>
          <a:chOff x="0" y="0"/>
          <a:chExt cx="0" cy="0"/>
        </a:xfrm>
      </p:grpSpPr>
      <p:sp>
        <p:nvSpPr>
          <p:cNvPr id="94" name="Google Shape;94;p15"/>
          <p:cNvSpPr txBox="1"/>
          <p:nvPr>
            <p:ph type="title"/>
          </p:nvPr>
        </p:nvSpPr>
        <p:spPr>
          <a:xfrm>
            <a:off x="685800" y="457200"/>
            <a:ext cx="7772400" cy="8574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ctr">
              <a:spcBef>
                <a:spcPts val="0"/>
              </a:spcBef>
              <a:spcAft>
                <a:spcPts val="0"/>
              </a:spcAft>
              <a:buSzPts val="1400"/>
              <a:buNone/>
              <a:defRPr/>
            </a:lvl2pPr>
            <a:lvl3pPr lvl="2" rtl="0" algn="ctr">
              <a:spcBef>
                <a:spcPts val="0"/>
              </a:spcBef>
              <a:spcAft>
                <a:spcPts val="0"/>
              </a:spcAft>
              <a:buSzPts val="1400"/>
              <a:buNone/>
              <a:defRPr/>
            </a:lvl3pPr>
            <a:lvl4pPr lvl="3" rtl="0" algn="ctr">
              <a:spcBef>
                <a:spcPts val="0"/>
              </a:spcBef>
              <a:spcAft>
                <a:spcPts val="0"/>
              </a:spcAft>
              <a:buSzPts val="1400"/>
              <a:buNone/>
              <a:defRPr/>
            </a:lvl4pPr>
            <a:lvl5pPr lvl="4" rtl="0" algn="ctr">
              <a:spcBef>
                <a:spcPts val="0"/>
              </a:spcBef>
              <a:spcAft>
                <a:spcPts val="0"/>
              </a:spcAft>
              <a:buSzPts val="1400"/>
              <a:buNone/>
              <a:defRPr/>
            </a:lvl5pPr>
            <a:lvl6pPr lvl="5" rtl="0" algn="ctr">
              <a:spcBef>
                <a:spcPts val="0"/>
              </a:spcBef>
              <a:spcAft>
                <a:spcPts val="0"/>
              </a:spcAft>
              <a:buSzPts val="1400"/>
              <a:buNone/>
              <a:defRPr/>
            </a:lvl6pPr>
            <a:lvl7pPr lvl="6" rtl="0" algn="ctr">
              <a:spcBef>
                <a:spcPts val="0"/>
              </a:spcBef>
              <a:spcAft>
                <a:spcPts val="0"/>
              </a:spcAft>
              <a:buSzPts val="1400"/>
              <a:buNone/>
              <a:defRPr/>
            </a:lvl7pPr>
            <a:lvl8pPr lvl="7" rtl="0" algn="ctr">
              <a:spcBef>
                <a:spcPts val="0"/>
              </a:spcBef>
              <a:spcAft>
                <a:spcPts val="0"/>
              </a:spcAft>
              <a:buSzPts val="1400"/>
              <a:buNone/>
              <a:defRPr/>
            </a:lvl8pPr>
            <a:lvl9pPr lvl="8" rtl="0" algn="ctr">
              <a:spcBef>
                <a:spcPts val="0"/>
              </a:spcBef>
              <a:spcAft>
                <a:spcPts val="0"/>
              </a:spcAft>
              <a:buSzPts val="1400"/>
              <a:buNone/>
              <a:defRPr/>
            </a:lvl9pPr>
          </a:lstStyle>
          <a:p/>
        </p:txBody>
      </p:sp>
      <p:sp>
        <p:nvSpPr>
          <p:cNvPr id="95" name="Google Shape;95;p15"/>
          <p:cNvSpPr txBox="1"/>
          <p:nvPr>
            <p:ph idx="1" type="body"/>
          </p:nvPr>
        </p:nvSpPr>
        <p:spPr>
          <a:xfrm rot="5400000">
            <a:off x="3028950" y="-857250"/>
            <a:ext cx="3086100" cy="7772400"/>
          </a:xfrm>
          <a:prstGeom prst="rect">
            <a:avLst/>
          </a:prstGeom>
          <a:noFill/>
          <a:ln>
            <a:noFill/>
          </a:ln>
        </p:spPr>
        <p:txBody>
          <a:bodyPr anchorCtr="0" anchor="t" bIns="45700" lIns="91425" spcFirstLastPara="1" rIns="91425" wrap="square" tIns="45700">
            <a:noAutofit/>
          </a:bodyPr>
          <a:lstStyle>
            <a:lvl1pPr indent="-342900" lvl="0" marL="457200" rtl="0" algn="l">
              <a:spcBef>
                <a:spcPts val="360"/>
              </a:spcBef>
              <a:spcAft>
                <a:spcPts val="0"/>
              </a:spcAft>
              <a:buClr>
                <a:schemeClr val="dk1"/>
              </a:buClr>
              <a:buSzPts val="1800"/>
              <a:buChar char="•"/>
              <a:defRPr/>
            </a:lvl1pPr>
            <a:lvl2pPr indent="-342900" lvl="1" marL="914400" rtl="0" algn="l">
              <a:spcBef>
                <a:spcPts val="360"/>
              </a:spcBef>
              <a:spcAft>
                <a:spcPts val="0"/>
              </a:spcAft>
              <a:buClr>
                <a:schemeClr val="dk1"/>
              </a:buClr>
              <a:buSzPts val="1800"/>
              <a:buChar char="–"/>
              <a:defRPr/>
            </a:lvl2pPr>
            <a:lvl3pPr indent="-342900" lvl="2" marL="1371600" rtl="0" algn="l">
              <a:spcBef>
                <a:spcPts val="360"/>
              </a:spcBef>
              <a:spcAft>
                <a:spcPts val="0"/>
              </a:spcAft>
              <a:buClr>
                <a:schemeClr val="dk1"/>
              </a:buClr>
              <a:buSzPts val="1800"/>
              <a:buChar char="•"/>
              <a:defRPr/>
            </a:lvl3pPr>
            <a:lvl4pPr indent="-342900" lvl="3" marL="1828800" rtl="0" algn="l">
              <a:spcBef>
                <a:spcPts val="360"/>
              </a:spcBef>
              <a:spcAft>
                <a:spcPts val="0"/>
              </a:spcAft>
              <a:buClr>
                <a:schemeClr val="dk1"/>
              </a:buClr>
              <a:buSzPts val="1800"/>
              <a:buChar char="–"/>
              <a:defRPr/>
            </a:lvl4pPr>
            <a:lvl5pPr indent="-342900" lvl="4" marL="2286000" rtl="0" algn="l">
              <a:spcBef>
                <a:spcPts val="360"/>
              </a:spcBef>
              <a:spcAft>
                <a:spcPts val="0"/>
              </a:spcAft>
              <a:buClr>
                <a:schemeClr val="dk1"/>
              </a:buClr>
              <a:buSzPts val="1800"/>
              <a:buChar char="»"/>
              <a:defRPr/>
            </a:lvl5pPr>
            <a:lvl6pPr indent="-342900" lvl="5" marL="2743200" rtl="0" algn="l">
              <a:spcBef>
                <a:spcPts val="360"/>
              </a:spcBef>
              <a:spcAft>
                <a:spcPts val="0"/>
              </a:spcAft>
              <a:buClr>
                <a:schemeClr val="dk1"/>
              </a:buClr>
              <a:buSzPts val="1800"/>
              <a:buChar char="»"/>
              <a:defRPr/>
            </a:lvl6pPr>
            <a:lvl7pPr indent="-342900" lvl="6" marL="3200400" rtl="0" algn="l">
              <a:spcBef>
                <a:spcPts val="360"/>
              </a:spcBef>
              <a:spcAft>
                <a:spcPts val="0"/>
              </a:spcAft>
              <a:buClr>
                <a:schemeClr val="dk1"/>
              </a:buClr>
              <a:buSzPts val="1800"/>
              <a:buChar char="»"/>
              <a:defRPr/>
            </a:lvl7pPr>
            <a:lvl8pPr indent="-342900" lvl="7" marL="3657600" rtl="0" algn="l">
              <a:spcBef>
                <a:spcPts val="360"/>
              </a:spcBef>
              <a:spcAft>
                <a:spcPts val="0"/>
              </a:spcAft>
              <a:buClr>
                <a:schemeClr val="dk1"/>
              </a:buClr>
              <a:buSzPts val="1800"/>
              <a:buChar char="»"/>
              <a:defRPr/>
            </a:lvl8pPr>
            <a:lvl9pPr indent="-342900" lvl="8" marL="4114800" rtl="0" algn="l">
              <a:spcBef>
                <a:spcPts val="360"/>
              </a:spcBef>
              <a:spcAft>
                <a:spcPts val="0"/>
              </a:spcAft>
              <a:buClr>
                <a:schemeClr val="dk1"/>
              </a:buClr>
              <a:buSzPts val="1800"/>
              <a:buChar char="»"/>
              <a:defRPr/>
            </a:lvl9pPr>
          </a:lstStyle>
          <a:p/>
        </p:txBody>
      </p:sp>
      <p:sp>
        <p:nvSpPr>
          <p:cNvPr id="96" name="Google Shape;96;p15"/>
          <p:cNvSpPr txBox="1"/>
          <p:nvPr>
            <p:ph idx="10" type="dt"/>
          </p:nvPr>
        </p:nvSpPr>
        <p:spPr>
          <a:xfrm>
            <a:off x="685800" y="4686300"/>
            <a:ext cx="1905000" cy="342900"/>
          </a:xfrm>
          <a:prstGeom prst="rect">
            <a:avLst/>
          </a:prstGeom>
          <a:noFill/>
          <a:ln>
            <a:noFill/>
          </a:ln>
        </p:spPr>
        <p:txBody>
          <a:bodyPr anchorCtr="0" anchor="t"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97" name="Google Shape;97;p15"/>
          <p:cNvSpPr txBox="1"/>
          <p:nvPr>
            <p:ph idx="11" type="ftr"/>
          </p:nvPr>
        </p:nvSpPr>
        <p:spPr>
          <a:xfrm>
            <a:off x="3124200" y="4686300"/>
            <a:ext cx="2895600" cy="342900"/>
          </a:xfrm>
          <a:prstGeom prst="rect">
            <a:avLst/>
          </a:prstGeom>
          <a:noFill/>
          <a:ln>
            <a:noFill/>
          </a:ln>
        </p:spPr>
        <p:txBody>
          <a:bodyPr anchorCtr="0" anchor="t"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98" name="Google Shape;98;p15"/>
          <p:cNvSpPr txBox="1"/>
          <p:nvPr>
            <p:ph idx="12" type="sldNum"/>
          </p:nvPr>
        </p:nvSpPr>
        <p:spPr>
          <a:xfrm>
            <a:off x="6553200" y="4686300"/>
            <a:ext cx="1905000" cy="3429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marR="0" rtl="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marR="0" rtl="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marR="0" rtl="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marR="0" rtl="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marR="0" rtl="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marR="0" rtl="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marR="0" rtl="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marR="0" rtl="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99" name="Shape 99"/>
        <p:cNvGrpSpPr/>
        <p:nvPr/>
      </p:nvGrpSpPr>
      <p:grpSpPr>
        <a:xfrm>
          <a:off x="0" y="0"/>
          <a:ext cx="0" cy="0"/>
          <a:chOff x="0" y="0"/>
          <a:chExt cx="0" cy="0"/>
        </a:xfrm>
      </p:grpSpPr>
      <p:sp>
        <p:nvSpPr>
          <p:cNvPr id="100" name="Google Shape;100;p16"/>
          <p:cNvSpPr txBox="1"/>
          <p:nvPr>
            <p:ph type="title"/>
          </p:nvPr>
        </p:nvSpPr>
        <p:spPr>
          <a:xfrm rot="5400000">
            <a:off x="5429250" y="1543050"/>
            <a:ext cx="4114800" cy="19431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ctr">
              <a:spcBef>
                <a:spcPts val="0"/>
              </a:spcBef>
              <a:spcAft>
                <a:spcPts val="0"/>
              </a:spcAft>
              <a:buSzPts val="1400"/>
              <a:buNone/>
              <a:defRPr/>
            </a:lvl2pPr>
            <a:lvl3pPr lvl="2" rtl="0" algn="ctr">
              <a:spcBef>
                <a:spcPts val="0"/>
              </a:spcBef>
              <a:spcAft>
                <a:spcPts val="0"/>
              </a:spcAft>
              <a:buSzPts val="1400"/>
              <a:buNone/>
              <a:defRPr/>
            </a:lvl3pPr>
            <a:lvl4pPr lvl="3" rtl="0" algn="ctr">
              <a:spcBef>
                <a:spcPts val="0"/>
              </a:spcBef>
              <a:spcAft>
                <a:spcPts val="0"/>
              </a:spcAft>
              <a:buSzPts val="1400"/>
              <a:buNone/>
              <a:defRPr/>
            </a:lvl4pPr>
            <a:lvl5pPr lvl="4" rtl="0" algn="ctr">
              <a:spcBef>
                <a:spcPts val="0"/>
              </a:spcBef>
              <a:spcAft>
                <a:spcPts val="0"/>
              </a:spcAft>
              <a:buSzPts val="1400"/>
              <a:buNone/>
              <a:defRPr/>
            </a:lvl5pPr>
            <a:lvl6pPr lvl="5" rtl="0" algn="ctr">
              <a:spcBef>
                <a:spcPts val="0"/>
              </a:spcBef>
              <a:spcAft>
                <a:spcPts val="0"/>
              </a:spcAft>
              <a:buSzPts val="1400"/>
              <a:buNone/>
              <a:defRPr/>
            </a:lvl6pPr>
            <a:lvl7pPr lvl="6" rtl="0" algn="ctr">
              <a:spcBef>
                <a:spcPts val="0"/>
              </a:spcBef>
              <a:spcAft>
                <a:spcPts val="0"/>
              </a:spcAft>
              <a:buSzPts val="1400"/>
              <a:buNone/>
              <a:defRPr/>
            </a:lvl7pPr>
            <a:lvl8pPr lvl="7" rtl="0" algn="ctr">
              <a:spcBef>
                <a:spcPts val="0"/>
              </a:spcBef>
              <a:spcAft>
                <a:spcPts val="0"/>
              </a:spcAft>
              <a:buSzPts val="1400"/>
              <a:buNone/>
              <a:defRPr/>
            </a:lvl8pPr>
            <a:lvl9pPr lvl="8" rtl="0" algn="ctr">
              <a:spcBef>
                <a:spcPts val="0"/>
              </a:spcBef>
              <a:spcAft>
                <a:spcPts val="0"/>
              </a:spcAft>
              <a:buSzPts val="1400"/>
              <a:buNone/>
              <a:defRPr/>
            </a:lvl9pPr>
          </a:lstStyle>
          <a:p/>
        </p:txBody>
      </p:sp>
      <p:sp>
        <p:nvSpPr>
          <p:cNvPr id="101" name="Google Shape;101;p16"/>
          <p:cNvSpPr txBox="1"/>
          <p:nvPr>
            <p:ph idx="1" type="body"/>
          </p:nvPr>
        </p:nvSpPr>
        <p:spPr>
          <a:xfrm rot="5400000">
            <a:off x="1466850" y="-323850"/>
            <a:ext cx="4114800" cy="5676900"/>
          </a:xfrm>
          <a:prstGeom prst="rect">
            <a:avLst/>
          </a:prstGeom>
          <a:noFill/>
          <a:ln>
            <a:noFill/>
          </a:ln>
        </p:spPr>
        <p:txBody>
          <a:bodyPr anchorCtr="0" anchor="t" bIns="45700" lIns="91425" spcFirstLastPara="1" rIns="91425" wrap="square" tIns="45700">
            <a:noAutofit/>
          </a:bodyPr>
          <a:lstStyle>
            <a:lvl1pPr indent="-342900" lvl="0" marL="457200" rtl="0" algn="l">
              <a:spcBef>
                <a:spcPts val="360"/>
              </a:spcBef>
              <a:spcAft>
                <a:spcPts val="0"/>
              </a:spcAft>
              <a:buClr>
                <a:schemeClr val="dk1"/>
              </a:buClr>
              <a:buSzPts val="1800"/>
              <a:buChar char="•"/>
              <a:defRPr/>
            </a:lvl1pPr>
            <a:lvl2pPr indent="-342900" lvl="1" marL="914400" rtl="0" algn="l">
              <a:spcBef>
                <a:spcPts val="360"/>
              </a:spcBef>
              <a:spcAft>
                <a:spcPts val="0"/>
              </a:spcAft>
              <a:buClr>
                <a:schemeClr val="dk1"/>
              </a:buClr>
              <a:buSzPts val="1800"/>
              <a:buChar char="–"/>
              <a:defRPr/>
            </a:lvl2pPr>
            <a:lvl3pPr indent="-342900" lvl="2" marL="1371600" rtl="0" algn="l">
              <a:spcBef>
                <a:spcPts val="360"/>
              </a:spcBef>
              <a:spcAft>
                <a:spcPts val="0"/>
              </a:spcAft>
              <a:buClr>
                <a:schemeClr val="dk1"/>
              </a:buClr>
              <a:buSzPts val="1800"/>
              <a:buChar char="•"/>
              <a:defRPr/>
            </a:lvl3pPr>
            <a:lvl4pPr indent="-342900" lvl="3" marL="1828800" rtl="0" algn="l">
              <a:spcBef>
                <a:spcPts val="360"/>
              </a:spcBef>
              <a:spcAft>
                <a:spcPts val="0"/>
              </a:spcAft>
              <a:buClr>
                <a:schemeClr val="dk1"/>
              </a:buClr>
              <a:buSzPts val="1800"/>
              <a:buChar char="–"/>
              <a:defRPr/>
            </a:lvl4pPr>
            <a:lvl5pPr indent="-342900" lvl="4" marL="2286000" rtl="0" algn="l">
              <a:spcBef>
                <a:spcPts val="360"/>
              </a:spcBef>
              <a:spcAft>
                <a:spcPts val="0"/>
              </a:spcAft>
              <a:buClr>
                <a:schemeClr val="dk1"/>
              </a:buClr>
              <a:buSzPts val="1800"/>
              <a:buChar char="»"/>
              <a:defRPr/>
            </a:lvl5pPr>
            <a:lvl6pPr indent="-342900" lvl="5" marL="2743200" rtl="0" algn="l">
              <a:spcBef>
                <a:spcPts val="360"/>
              </a:spcBef>
              <a:spcAft>
                <a:spcPts val="0"/>
              </a:spcAft>
              <a:buClr>
                <a:schemeClr val="dk1"/>
              </a:buClr>
              <a:buSzPts val="1800"/>
              <a:buChar char="»"/>
              <a:defRPr/>
            </a:lvl6pPr>
            <a:lvl7pPr indent="-342900" lvl="6" marL="3200400" rtl="0" algn="l">
              <a:spcBef>
                <a:spcPts val="360"/>
              </a:spcBef>
              <a:spcAft>
                <a:spcPts val="0"/>
              </a:spcAft>
              <a:buClr>
                <a:schemeClr val="dk1"/>
              </a:buClr>
              <a:buSzPts val="1800"/>
              <a:buChar char="»"/>
              <a:defRPr/>
            </a:lvl7pPr>
            <a:lvl8pPr indent="-342900" lvl="7" marL="3657600" rtl="0" algn="l">
              <a:spcBef>
                <a:spcPts val="360"/>
              </a:spcBef>
              <a:spcAft>
                <a:spcPts val="0"/>
              </a:spcAft>
              <a:buClr>
                <a:schemeClr val="dk1"/>
              </a:buClr>
              <a:buSzPts val="1800"/>
              <a:buChar char="»"/>
              <a:defRPr/>
            </a:lvl8pPr>
            <a:lvl9pPr indent="-342900" lvl="8" marL="4114800" rtl="0" algn="l">
              <a:spcBef>
                <a:spcPts val="360"/>
              </a:spcBef>
              <a:spcAft>
                <a:spcPts val="0"/>
              </a:spcAft>
              <a:buClr>
                <a:schemeClr val="dk1"/>
              </a:buClr>
              <a:buSzPts val="1800"/>
              <a:buChar char="»"/>
              <a:defRPr/>
            </a:lvl9pPr>
          </a:lstStyle>
          <a:p/>
        </p:txBody>
      </p:sp>
      <p:sp>
        <p:nvSpPr>
          <p:cNvPr id="102" name="Google Shape;102;p16"/>
          <p:cNvSpPr txBox="1"/>
          <p:nvPr>
            <p:ph idx="10" type="dt"/>
          </p:nvPr>
        </p:nvSpPr>
        <p:spPr>
          <a:xfrm>
            <a:off x="685800" y="4686300"/>
            <a:ext cx="1905000" cy="342900"/>
          </a:xfrm>
          <a:prstGeom prst="rect">
            <a:avLst/>
          </a:prstGeom>
          <a:noFill/>
          <a:ln>
            <a:noFill/>
          </a:ln>
        </p:spPr>
        <p:txBody>
          <a:bodyPr anchorCtr="0" anchor="t"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03" name="Google Shape;103;p16"/>
          <p:cNvSpPr txBox="1"/>
          <p:nvPr>
            <p:ph idx="11" type="ftr"/>
          </p:nvPr>
        </p:nvSpPr>
        <p:spPr>
          <a:xfrm>
            <a:off x="3124200" y="4686300"/>
            <a:ext cx="2895600" cy="342900"/>
          </a:xfrm>
          <a:prstGeom prst="rect">
            <a:avLst/>
          </a:prstGeom>
          <a:noFill/>
          <a:ln>
            <a:noFill/>
          </a:ln>
        </p:spPr>
        <p:txBody>
          <a:bodyPr anchorCtr="0" anchor="t"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04" name="Google Shape;104;p16"/>
          <p:cNvSpPr txBox="1"/>
          <p:nvPr>
            <p:ph idx="12" type="sldNum"/>
          </p:nvPr>
        </p:nvSpPr>
        <p:spPr>
          <a:xfrm>
            <a:off x="6553200" y="4686300"/>
            <a:ext cx="1905000" cy="3429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marR="0" rtl="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marR="0" rtl="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marR="0" rtl="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marR="0" rtl="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marR="0" rtl="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marR="0" rtl="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marR="0" rtl="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marR="0" rtl="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10" name="Shape 10"/>
        <p:cNvGrpSpPr/>
        <p:nvPr/>
      </p:nvGrpSpPr>
      <p:grpSpPr>
        <a:xfrm>
          <a:off x="0" y="0"/>
          <a:ext cx="0" cy="0"/>
          <a:chOff x="0" y="0"/>
          <a:chExt cx="0" cy="0"/>
        </a:xfrm>
      </p:grpSpPr>
      <p:grpSp>
        <p:nvGrpSpPr>
          <p:cNvPr id="11" name="Google Shape;11;p3"/>
          <p:cNvGrpSpPr/>
          <p:nvPr/>
        </p:nvGrpSpPr>
        <p:grpSpPr>
          <a:xfrm>
            <a:off x="6098378" y="5"/>
            <a:ext cx="3045625" cy="2030570"/>
            <a:chOff x="6098378" y="5"/>
            <a:chExt cx="3045625" cy="2030570"/>
          </a:xfrm>
        </p:grpSpPr>
        <p:sp>
          <p:nvSpPr>
            <p:cNvPr id="12" name="Google Shape;12;p3"/>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3"/>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3"/>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3"/>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3"/>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7" name="Google Shape;17;p3"/>
          <p:cNvSpPr txBox="1"/>
          <p:nvPr>
            <p:ph type="ctrTitle"/>
          </p:nvPr>
        </p:nvSpPr>
        <p:spPr>
          <a:xfrm>
            <a:off x="598100" y="1775222"/>
            <a:ext cx="8222100" cy="838800"/>
          </a:xfrm>
          <a:prstGeom prst="rect">
            <a:avLst/>
          </a:prstGeom>
        </p:spPr>
        <p:txBody>
          <a:bodyPr anchorCtr="0" anchor="b" bIns="91425" lIns="91425" spcFirstLastPara="1" rIns="91425" wrap="square" tIns="91425">
            <a:noAutofit/>
          </a:bodyPr>
          <a:lstStyle>
            <a:lvl1pPr lvl="0" rtl="0">
              <a:spcBef>
                <a:spcPts val="0"/>
              </a:spcBef>
              <a:spcAft>
                <a:spcPts val="0"/>
              </a:spcAft>
              <a:buClr>
                <a:schemeClr val="lt1"/>
              </a:buClr>
              <a:buSzPts val="4200"/>
              <a:buNone/>
              <a:defRPr sz="4200">
                <a:solidFill>
                  <a:schemeClr val="lt1"/>
                </a:solidFill>
              </a:defRPr>
            </a:lvl1pPr>
            <a:lvl2pPr lvl="1" rtl="0">
              <a:spcBef>
                <a:spcPts val="0"/>
              </a:spcBef>
              <a:spcAft>
                <a:spcPts val="0"/>
              </a:spcAft>
              <a:buClr>
                <a:schemeClr val="lt1"/>
              </a:buClr>
              <a:buSzPts val="4200"/>
              <a:buNone/>
              <a:defRPr sz="4200">
                <a:solidFill>
                  <a:schemeClr val="lt1"/>
                </a:solidFill>
              </a:defRPr>
            </a:lvl2pPr>
            <a:lvl3pPr lvl="2" rtl="0">
              <a:spcBef>
                <a:spcPts val="0"/>
              </a:spcBef>
              <a:spcAft>
                <a:spcPts val="0"/>
              </a:spcAft>
              <a:buClr>
                <a:schemeClr val="lt1"/>
              </a:buClr>
              <a:buSzPts val="4200"/>
              <a:buNone/>
              <a:defRPr sz="4200">
                <a:solidFill>
                  <a:schemeClr val="lt1"/>
                </a:solidFill>
              </a:defRPr>
            </a:lvl3pPr>
            <a:lvl4pPr lvl="3" rtl="0">
              <a:spcBef>
                <a:spcPts val="0"/>
              </a:spcBef>
              <a:spcAft>
                <a:spcPts val="0"/>
              </a:spcAft>
              <a:buClr>
                <a:schemeClr val="lt1"/>
              </a:buClr>
              <a:buSzPts val="4200"/>
              <a:buNone/>
              <a:defRPr sz="4200">
                <a:solidFill>
                  <a:schemeClr val="lt1"/>
                </a:solidFill>
              </a:defRPr>
            </a:lvl4pPr>
            <a:lvl5pPr lvl="4" rtl="0">
              <a:spcBef>
                <a:spcPts val="0"/>
              </a:spcBef>
              <a:spcAft>
                <a:spcPts val="0"/>
              </a:spcAft>
              <a:buClr>
                <a:schemeClr val="lt1"/>
              </a:buClr>
              <a:buSzPts val="4200"/>
              <a:buNone/>
              <a:defRPr sz="4200">
                <a:solidFill>
                  <a:schemeClr val="lt1"/>
                </a:solidFill>
              </a:defRPr>
            </a:lvl5pPr>
            <a:lvl6pPr lvl="5" rtl="0">
              <a:spcBef>
                <a:spcPts val="0"/>
              </a:spcBef>
              <a:spcAft>
                <a:spcPts val="0"/>
              </a:spcAft>
              <a:buClr>
                <a:schemeClr val="lt1"/>
              </a:buClr>
              <a:buSzPts val="4200"/>
              <a:buNone/>
              <a:defRPr sz="4200">
                <a:solidFill>
                  <a:schemeClr val="lt1"/>
                </a:solidFill>
              </a:defRPr>
            </a:lvl6pPr>
            <a:lvl7pPr lvl="6" rtl="0">
              <a:spcBef>
                <a:spcPts val="0"/>
              </a:spcBef>
              <a:spcAft>
                <a:spcPts val="0"/>
              </a:spcAft>
              <a:buClr>
                <a:schemeClr val="lt1"/>
              </a:buClr>
              <a:buSzPts val="4200"/>
              <a:buNone/>
              <a:defRPr sz="4200">
                <a:solidFill>
                  <a:schemeClr val="lt1"/>
                </a:solidFill>
              </a:defRPr>
            </a:lvl7pPr>
            <a:lvl8pPr lvl="7" rtl="0">
              <a:spcBef>
                <a:spcPts val="0"/>
              </a:spcBef>
              <a:spcAft>
                <a:spcPts val="0"/>
              </a:spcAft>
              <a:buClr>
                <a:schemeClr val="lt1"/>
              </a:buClr>
              <a:buSzPts val="4200"/>
              <a:buNone/>
              <a:defRPr sz="4200">
                <a:solidFill>
                  <a:schemeClr val="lt1"/>
                </a:solidFill>
              </a:defRPr>
            </a:lvl8pPr>
            <a:lvl9pPr lvl="8" rtl="0">
              <a:spcBef>
                <a:spcPts val="0"/>
              </a:spcBef>
              <a:spcAft>
                <a:spcPts val="0"/>
              </a:spcAft>
              <a:buClr>
                <a:schemeClr val="lt1"/>
              </a:buClr>
              <a:buSzPts val="4200"/>
              <a:buNone/>
              <a:defRPr sz="4200">
                <a:solidFill>
                  <a:schemeClr val="lt1"/>
                </a:solidFill>
              </a:defRPr>
            </a:lvl9pPr>
          </a:lstStyle>
          <a:p/>
        </p:txBody>
      </p:sp>
      <p:sp>
        <p:nvSpPr>
          <p:cNvPr id="18" name="Google Shape;18;p3"/>
          <p:cNvSpPr txBox="1"/>
          <p:nvPr>
            <p:ph idx="1" type="subTitle"/>
          </p:nvPr>
        </p:nvSpPr>
        <p:spPr>
          <a:xfrm>
            <a:off x="598088" y="2715913"/>
            <a:ext cx="8222100" cy="4329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Clr>
                <a:schemeClr val="lt1"/>
              </a:buClr>
              <a:buSzPts val="2100"/>
              <a:buNone/>
              <a:defRPr sz="2100">
                <a:solidFill>
                  <a:schemeClr val="lt1"/>
                </a:solidFill>
              </a:defRPr>
            </a:lvl1pPr>
            <a:lvl2pPr lvl="1" rtl="0">
              <a:lnSpc>
                <a:spcPct val="100000"/>
              </a:lnSpc>
              <a:spcBef>
                <a:spcPts val="0"/>
              </a:spcBef>
              <a:spcAft>
                <a:spcPts val="0"/>
              </a:spcAft>
              <a:buClr>
                <a:schemeClr val="lt1"/>
              </a:buClr>
              <a:buSzPts val="2100"/>
              <a:buNone/>
              <a:defRPr sz="2100">
                <a:solidFill>
                  <a:schemeClr val="lt1"/>
                </a:solidFill>
              </a:defRPr>
            </a:lvl2pPr>
            <a:lvl3pPr lvl="2" rtl="0">
              <a:lnSpc>
                <a:spcPct val="100000"/>
              </a:lnSpc>
              <a:spcBef>
                <a:spcPts val="0"/>
              </a:spcBef>
              <a:spcAft>
                <a:spcPts val="0"/>
              </a:spcAft>
              <a:buClr>
                <a:schemeClr val="lt1"/>
              </a:buClr>
              <a:buSzPts val="2100"/>
              <a:buNone/>
              <a:defRPr sz="2100">
                <a:solidFill>
                  <a:schemeClr val="lt1"/>
                </a:solidFill>
              </a:defRPr>
            </a:lvl3pPr>
            <a:lvl4pPr lvl="3" rtl="0">
              <a:lnSpc>
                <a:spcPct val="100000"/>
              </a:lnSpc>
              <a:spcBef>
                <a:spcPts val="0"/>
              </a:spcBef>
              <a:spcAft>
                <a:spcPts val="0"/>
              </a:spcAft>
              <a:buClr>
                <a:schemeClr val="lt1"/>
              </a:buClr>
              <a:buSzPts val="2100"/>
              <a:buNone/>
              <a:defRPr sz="2100">
                <a:solidFill>
                  <a:schemeClr val="lt1"/>
                </a:solidFill>
              </a:defRPr>
            </a:lvl4pPr>
            <a:lvl5pPr lvl="4" rtl="0">
              <a:lnSpc>
                <a:spcPct val="100000"/>
              </a:lnSpc>
              <a:spcBef>
                <a:spcPts val="0"/>
              </a:spcBef>
              <a:spcAft>
                <a:spcPts val="0"/>
              </a:spcAft>
              <a:buClr>
                <a:schemeClr val="lt1"/>
              </a:buClr>
              <a:buSzPts val="2100"/>
              <a:buNone/>
              <a:defRPr sz="2100">
                <a:solidFill>
                  <a:schemeClr val="lt1"/>
                </a:solidFill>
              </a:defRPr>
            </a:lvl5pPr>
            <a:lvl6pPr lvl="5" rtl="0">
              <a:lnSpc>
                <a:spcPct val="100000"/>
              </a:lnSpc>
              <a:spcBef>
                <a:spcPts val="0"/>
              </a:spcBef>
              <a:spcAft>
                <a:spcPts val="0"/>
              </a:spcAft>
              <a:buClr>
                <a:schemeClr val="lt1"/>
              </a:buClr>
              <a:buSzPts val="2100"/>
              <a:buNone/>
              <a:defRPr sz="2100">
                <a:solidFill>
                  <a:schemeClr val="lt1"/>
                </a:solidFill>
              </a:defRPr>
            </a:lvl6pPr>
            <a:lvl7pPr lvl="6" rtl="0">
              <a:lnSpc>
                <a:spcPct val="100000"/>
              </a:lnSpc>
              <a:spcBef>
                <a:spcPts val="0"/>
              </a:spcBef>
              <a:spcAft>
                <a:spcPts val="0"/>
              </a:spcAft>
              <a:buClr>
                <a:schemeClr val="lt1"/>
              </a:buClr>
              <a:buSzPts val="2100"/>
              <a:buNone/>
              <a:defRPr sz="2100">
                <a:solidFill>
                  <a:schemeClr val="lt1"/>
                </a:solidFill>
              </a:defRPr>
            </a:lvl7pPr>
            <a:lvl8pPr lvl="7" rtl="0">
              <a:lnSpc>
                <a:spcPct val="100000"/>
              </a:lnSpc>
              <a:spcBef>
                <a:spcPts val="0"/>
              </a:spcBef>
              <a:spcAft>
                <a:spcPts val="0"/>
              </a:spcAft>
              <a:buClr>
                <a:schemeClr val="lt1"/>
              </a:buClr>
              <a:buSzPts val="2100"/>
              <a:buNone/>
              <a:defRPr sz="2100">
                <a:solidFill>
                  <a:schemeClr val="lt1"/>
                </a:solidFill>
              </a:defRPr>
            </a:lvl8pPr>
            <a:lvl9pPr lvl="8" rtl="0">
              <a:lnSpc>
                <a:spcPct val="100000"/>
              </a:lnSpc>
              <a:spcBef>
                <a:spcPts val="0"/>
              </a:spcBef>
              <a:spcAft>
                <a:spcPts val="0"/>
              </a:spcAft>
              <a:buClr>
                <a:schemeClr val="lt1"/>
              </a:buClr>
              <a:buSzPts val="2100"/>
              <a:buNone/>
              <a:defRPr sz="2100">
                <a:solidFill>
                  <a:schemeClr val="lt1"/>
                </a:solidFill>
              </a:defRPr>
            </a:lvl9pPr>
          </a:lstStyle>
          <a:p/>
        </p:txBody>
      </p:sp>
      <p:sp>
        <p:nvSpPr>
          <p:cNvPr id="19" name="Google Shape;19;p3"/>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grpSp>
        <p:nvGrpSpPr>
          <p:cNvPr id="21" name="Google Shape;21;p4"/>
          <p:cNvGrpSpPr/>
          <p:nvPr/>
        </p:nvGrpSpPr>
        <p:grpSpPr>
          <a:xfrm>
            <a:off x="0" y="3903669"/>
            <a:ext cx="9144000" cy="1239925"/>
            <a:chOff x="0" y="3903669"/>
            <a:chExt cx="9144000" cy="1239925"/>
          </a:xfrm>
        </p:grpSpPr>
        <p:sp>
          <p:nvSpPr>
            <p:cNvPr id="22" name="Google Shape;22;p4"/>
            <p:cNvSpPr/>
            <p:nvPr/>
          </p:nvSpPr>
          <p:spPr>
            <a:xfrm>
              <a:off x="8154895"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4"/>
            <p:cNvSpPr/>
            <p:nvPr/>
          </p:nvSpPr>
          <p:spPr>
            <a:xfrm flipH="1">
              <a:off x="6181163"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4"/>
            <p:cNvSpPr/>
            <p:nvPr/>
          </p:nvSpPr>
          <p:spPr>
            <a:xfrm>
              <a:off x="7170274" y="3903669"/>
              <a:ext cx="989100" cy="987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4"/>
            <p:cNvSpPr/>
            <p:nvPr/>
          </p:nvSpPr>
          <p:spPr>
            <a:xfrm rot="10800000">
              <a:off x="8154757" y="3903682"/>
              <a:ext cx="989100" cy="9879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4"/>
            <p:cNvSpPr/>
            <p:nvPr/>
          </p:nvSpPr>
          <p:spPr>
            <a:xfrm>
              <a:off x="0" y="4891594"/>
              <a:ext cx="9144000" cy="2520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7" name="Google Shape;27;p4"/>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lvl1pPr lvl="0" rtl="0">
              <a:spcBef>
                <a:spcPts val="0"/>
              </a:spcBef>
              <a:spcAft>
                <a:spcPts val="0"/>
              </a:spcAft>
              <a:buSzPts val="14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28" name="Google Shape;28;p4"/>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lvl1pPr indent="-228600" lvl="0" marL="457200" rtl="0">
              <a:spcBef>
                <a:spcPts val="0"/>
              </a:spcBef>
              <a:spcAft>
                <a:spcPts val="0"/>
              </a:spcAft>
              <a:buSzPts val="1400"/>
              <a:buNone/>
              <a:defRPr/>
            </a:lvl1pPr>
            <a:lvl2pPr indent="-228600" lvl="1" marL="914400" rtl="0">
              <a:spcBef>
                <a:spcPts val="0"/>
              </a:spcBef>
              <a:spcAft>
                <a:spcPts val="0"/>
              </a:spcAft>
              <a:buSzPts val="1400"/>
              <a:buNone/>
              <a:defRPr/>
            </a:lvl2pPr>
            <a:lvl3pPr indent="-228600" lvl="2" marL="1371600" rtl="0">
              <a:spcBef>
                <a:spcPts val="0"/>
              </a:spcBef>
              <a:spcAft>
                <a:spcPts val="0"/>
              </a:spcAft>
              <a:buSzPts val="1400"/>
              <a:buNone/>
              <a:defRPr/>
            </a:lvl3pPr>
            <a:lvl4pPr indent="-228600" lvl="3" marL="1828800" rtl="0">
              <a:spcBef>
                <a:spcPts val="0"/>
              </a:spcBef>
              <a:spcAft>
                <a:spcPts val="0"/>
              </a:spcAft>
              <a:buSzPts val="1400"/>
              <a:buNone/>
              <a:defRPr/>
            </a:lvl4pPr>
            <a:lvl5pPr indent="-228600" lvl="4" marL="2286000" rtl="0">
              <a:spcBef>
                <a:spcPts val="0"/>
              </a:spcBef>
              <a:spcAft>
                <a:spcPts val="0"/>
              </a:spcAft>
              <a:buSzPts val="1400"/>
              <a:buNone/>
              <a:defRPr/>
            </a:lvl5pPr>
            <a:lvl6pPr indent="-228600" lvl="5" marL="2743200" rtl="0">
              <a:spcBef>
                <a:spcPts val="0"/>
              </a:spcBef>
              <a:spcAft>
                <a:spcPts val="0"/>
              </a:spcAft>
              <a:buSzPts val="1400"/>
              <a:buNone/>
              <a:defRPr/>
            </a:lvl6pPr>
            <a:lvl7pPr indent="-228600" lvl="6" marL="3200400" rtl="0">
              <a:spcBef>
                <a:spcPts val="0"/>
              </a:spcBef>
              <a:spcAft>
                <a:spcPts val="0"/>
              </a:spcAft>
              <a:buSzPts val="1400"/>
              <a:buNone/>
              <a:defRPr/>
            </a:lvl7pPr>
            <a:lvl8pPr indent="-228600" lvl="7" marL="3657600" rtl="0">
              <a:spcBef>
                <a:spcPts val="0"/>
              </a:spcBef>
              <a:spcAft>
                <a:spcPts val="0"/>
              </a:spcAft>
              <a:buSzPts val="1400"/>
              <a:buNone/>
              <a:defRPr/>
            </a:lvl8pPr>
            <a:lvl9pPr indent="-228600" lvl="8" marL="4114800" rtl="0">
              <a:spcBef>
                <a:spcPts val="0"/>
              </a:spcBef>
              <a:spcAft>
                <a:spcPts val="0"/>
              </a:spcAft>
              <a:buSzPts val="1400"/>
              <a:buNone/>
              <a:defRPr/>
            </a:lvl9pPr>
          </a:lstStyle>
          <a:p/>
        </p:txBody>
      </p:sp>
      <p:sp>
        <p:nvSpPr>
          <p:cNvPr id="29" name="Google Shape;29;p4"/>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36" name="Shape 36"/>
        <p:cNvGrpSpPr/>
        <p:nvPr/>
      </p:nvGrpSpPr>
      <p:grpSpPr>
        <a:xfrm>
          <a:off x="0" y="0"/>
          <a:ext cx="0" cy="0"/>
          <a:chOff x="0" y="0"/>
          <a:chExt cx="0" cy="0"/>
        </a:xfrm>
      </p:grpSpPr>
      <p:sp>
        <p:nvSpPr>
          <p:cNvPr id="37" name="Google Shape;37;p6"/>
          <p:cNvSpPr txBox="1"/>
          <p:nvPr>
            <p:ph type="ctrTitle"/>
          </p:nvPr>
        </p:nvSpPr>
        <p:spPr>
          <a:xfrm>
            <a:off x="685800" y="1597819"/>
            <a:ext cx="7772400" cy="11025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ctr">
              <a:spcBef>
                <a:spcPts val="0"/>
              </a:spcBef>
              <a:spcAft>
                <a:spcPts val="0"/>
              </a:spcAft>
              <a:buSzPts val="1400"/>
              <a:buNone/>
              <a:defRPr/>
            </a:lvl2pPr>
            <a:lvl3pPr lvl="2" rtl="0" algn="ctr">
              <a:spcBef>
                <a:spcPts val="0"/>
              </a:spcBef>
              <a:spcAft>
                <a:spcPts val="0"/>
              </a:spcAft>
              <a:buSzPts val="1400"/>
              <a:buNone/>
              <a:defRPr/>
            </a:lvl3pPr>
            <a:lvl4pPr lvl="3" rtl="0" algn="ctr">
              <a:spcBef>
                <a:spcPts val="0"/>
              </a:spcBef>
              <a:spcAft>
                <a:spcPts val="0"/>
              </a:spcAft>
              <a:buSzPts val="1400"/>
              <a:buNone/>
              <a:defRPr/>
            </a:lvl4pPr>
            <a:lvl5pPr lvl="4" rtl="0" algn="ctr">
              <a:spcBef>
                <a:spcPts val="0"/>
              </a:spcBef>
              <a:spcAft>
                <a:spcPts val="0"/>
              </a:spcAft>
              <a:buSzPts val="1400"/>
              <a:buNone/>
              <a:defRPr/>
            </a:lvl5pPr>
            <a:lvl6pPr lvl="5" rtl="0" algn="ctr">
              <a:spcBef>
                <a:spcPts val="0"/>
              </a:spcBef>
              <a:spcAft>
                <a:spcPts val="0"/>
              </a:spcAft>
              <a:buSzPts val="1400"/>
              <a:buNone/>
              <a:defRPr/>
            </a:lvl6pPr>
            <a:lvl7pPr lvl="6" rtl="0" algn="ctr">
              <a:spcBef>
                <a:spcPts val="0"/>
              </a:spcBef>
              <a:spcAft>
                <a:spcPts val="0"/>
              </a:spcAft>
              <a:buSzPts val="1400"/>
              <a:buNone/>
              <a:defRPr/>
            </a:lvl7pPr>
            <a:lvl8pPr lvl="7" rtl="0" algn="ctr">
              <a:spcBef>
                <a:spcPts val="0"/>
              </a:spcBef>
              <a:spcAft>
                <a:spcPts val="0"/>
              </a:spcAft>
              <a:buSzPts val="1400"/>
              <a:buNone/>
              <a:defRPr/>
            </a:lvl8pPr>
            <a:lvl9pPr lvl="8" rtl="0" algn="ctr">
              <a:spcBef>
                <a:spcPts val="0"/>
              </a:spcBef>
              <a:spcAft>
                <a:spcPts val="0"/>
              </a:spcAft>
              <a:buSzPts val="1400"/>
              <a:buNone/>
              <a:defRPr/>
            </a:lvl9pPr>
          </a:lstStyle>
          <a:p/>
        </p:txBody>
      </p:sp>
      <p:sp>
        <p:nvSpPr>
          <p:cNvPr id="38" name="Google Shape;38;p6"/>
          <p:cNvSpPr txBox="1"/>
          <p:nvPr>
            <p:ph idx="1" type="subTitle"/>
          </p:nvPr>
        </p:nvSpPr>
        <p:spPr>
          <a:xfrm>
            <a:off x="1371600" y="2914650"/>
            <a:ext cx="6400800" cy="1314600"/>
          </a:xfrm>
          <a:prstGeom prst="rect">
            <a:avLst/>
          </a:prstGeom>
          <a:noFill/>
          <a:ln>
            <a:noFill/>
          </a:ln>
        </p:spPr>
        <p:txBody>
          <a:bodyPr anchorCtr="0" anchor="t" bIns="45700" lIns="91425" spcFirstLastPara="1" rIns="91425" wrap="square" tIns="45700">
            <a:noAutofit/>
          </a:bodyPr>
          <a:lstStyle>
            <a:lvl1pPr lvl="0" rtl="0" algn="ctr">
              <a:spcBef>
                <a:spcPts val="640"/>
              </a:spcBef>
              <a:spcAft>
                <a:spcPts val="0"/>
              </a:spcAft>
              <a:buClr>
                <a:schemeClr val="dk1"/>
              </a:buClr>
              <a:buSzPts val="3200"/>
              <a:buFont typeface="Arial"/>
              <a:buNone/>
              <a:defRPr/>
            </a:lvl1pPr>
            <a:lvl2pPr lvl="1" rtl="0" algn="ctr">
              <a:spcBef>
                <a:spcPts val="560"/>
              </a:spcBef>
              <a:spcAft>
                <a:spcPts val="0"/>
              </a:spcAft>
              <a:buClr>
                <a:schemeClr val="dk1"/>
              </a:buClr>
              <a:buSzPts val="2800"/>
              <a:buFont typeface="Arial"/>
              <a:buNone/>
              <a:defRPr/>
            </a:lvl2pPr>
            <a:lvl3pPr lvl="2" rtl="0" algn="ctr">
              <a:spcBef>
                <a:spcPts val="480"/>
              </a:spcBef>
              <a:spcAft>
                <a:spcPts val="0"/>
              </a:spcAft>
              <a:buClr>
                <a:schemeClr val="dk1"/>
              </a:buClr>
              <a:buSzPts val="2400"/>
              <a:buFont typeface="Arial"/>
              <a:buNone/>
              <a:defRPr/>
            </a:lvl3pPr>
            <a:lvl4pPr lvl="3" rtl="0" algn="ctr">
              <a:spcBef>
                <a:spcPts val="400"/>
              </a:spcBef>
              <a:spcAft>
                <a:spcPts val="0"/>
              </a:spcAft>
              <a:buClr>
                <a:schemeClr val="dk1"/>
              </a:buClr>
              <a:buSzPts val="2000"/>
              <a:buFont typeface="Arial"/>
              <a:buNone/>
              <a:defRPr/>
            </a:lvl4pPr>
            <a:lvl5pPr lvl="4" rtl="0" algn="ctr">
              <a:spcBef>
                <a:spcPts val="400"/>
              </a:spcBef>
              <a:spcAft>
                <a:spcPts val="0"/>
              </a:spcAft>
              <a:buClr>
                <a:schemeClr val="dk1"/>
              </a:buClr>
              <a:buSzPts val="2000"/>
              <a:buFont typeface="Arial"/>
              <a:buNone/>
              <a:defRPr/>
            </a:lvl5pPr>
            <a:lvl6pPr lvl="5" rtl="0" algn="ctr">
              <a:spcBef>
                <a:spcPts val="400"/>
              </a:spcBef>
              <a:spcAft>
                <a:spcPts val="0"/>
              </a:spcAft>
              <a:buClr>
                <a:schemeClr val="dk1"/>
              </a:buClr>
              <a:buSzPts val="2000"/>
              <a:buFont typeface="Arial"/>
              <a:buNone/>
              <a:defRPr/>
            </a:lvl6pPr>
            <a:lvl7pPr lvl="6" rtl="0" algn="ctr">
              <a:spcBef>
                <a:spcPts val="400"/>
              </a:spcBef>
              <a:spcAft>
                <a:spcPts val="0"/>
              </a:spcAft>
              <a:buClr>
                <a:schemeClr val="dk1"/>
              </a:buClr>
              <a:buSzPts val="2000"/>
              <a:buFont typeface="Arial"/>
              <a:buNone/>
              <a:defRPr/>
            </a:lvl7pPr>
            <a:lvl8pPr lvl="7" rtl="0" algn="ctr">
              <a:spcBef>
                <a:spcPts val="400"/>
              </a:spcBef>
              <a:spcAft>
                <a:spcPts val="0"/>
              </a:spcAft>
              <a:buClr>
                <a:schemeClr val="dk1"/>
              </a:buClr>
              <a:buSzPts val="2000"/>
              <a:buFont typeface="Arial"/>
              <a:buNone/>
              <a:defRPr/>
            </a:lvl8pPr>
            <a:lvl9pPr lvl="8" rtl="0" algn="ctr">
              <a:spcBef>
                <a:spcPts val="400"/>
              </a:spcBef>
              <a:spcAft>
                <a:spcPts val="0"/>
              </a:spcAft>
              <a:buClr>
                <a:schemeClr val="dk1"/>
              </a:buClr>
              <a:buSzPts val="2000"/>
              <a:buFont typeface="Arial"/>
              <a:buNone/>
              <a:defRPr/>
            </a:lvl9pPr>
          </a:lstStyle>
          <a:p/>
        </p:txBody>
      </p:sp>
      <p:sp>
        <p:nvSpPr>
          <p:cNvPr id="39" name="Google Shape;39;p6"/>
          <p:cNvSpPr txBox="1"/>
          <p:nvPr>
            <p:ph idx="10" type="dt"/>
          </p:nvPr>
        </p:nvSpPr>
        <p:spPr>
          <a:xfrm>
            <a:off x="685800" y="4686300"/>
            <a:ext cx="1905000" cy="342900"/>
          </a:xfrm>
          <a:prstGeom prst="rect">
            <a:avLst/>
          </a:prstGeom>
          <a:noFill/>
          <a:ln>
            <a:noFill/>
          </a:ln>
        </p:spPr>
        <p:txBody>
          <a:bodyPr anchorCtr="0" anchor="t"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40" name="Google Shape;40;p6"/>
          <p:cNvSpPr txBox="1"/>
          <p:nvPr>
            <p:ph idx="11" type="ftr"/>
          </p:nvPr>
        </p:nvSpPr>
        <p:spPr>
          <a:xfrm>
            <a:off x="3124200" y="4686300"/>
            <a:ext cx="2895600" cy="342900"/>
          </a:xfrm>
          <a:prstGeom prst="rect">
            <a:avLst/>
          </a:prstGeom>
          <a:noFill/>
          <a:ln>
            <a:noFill/>
          </a:ln>
        </p:spPr>
        <p:txBody>
          <a:bodyPr anchorCtr="0" anchor="t"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41" name="Google Shape;41;p6"/>
          <p:cNvSpPr txBox="1"/>
          <p:nvPr>
            <p:ph idx="12" type="sldNum"/>
          </p:nvPr>
        </p:nvSpPr>
        <p:spPr>
          <a:xfrm>
            <a:off x="6553200" y="4686300"/>
            <a:ext cx="1905000" cy="3429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marR="0" rtl="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marR="0" rtl="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marR="0" rtl="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marR="0" rtl="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marR="0" rtl="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marR="0" rtl="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marR="0" rtl="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marR="0" rtl="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42" name="Shape 42"/>
        <p:cNvGrpSpPr/>
        <p:nvPr/>
      </p:nvGrpSpPr>
      <p:grpSpPr>
        <a:xfrm>
          <a:off x="0" y="0"/>
          <a:ext cx="0" cy="0"/>
          <a:chOff x="0" y="0"/>
          <a:chExt cx="0" cy="0"/>
        </a:xfrm>
      </p:grpSpPr>
      <p:sp>
        <p:nvSpPr>
          <p:cNvPr id="43" name="Google Shape;43;p7"/>
          <p:cNvSpPr txBox="1"/>
          <p:nvPr>
            <p:ph type="title"/>
          </p:nvPr>
        </p:nvSpPr>
        <p:spPr>
          <a:xfrm>
            <a:off x="685800" y="457200"/>
            <a:ext cx="7772400" cy="8574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ctr">
              <a:spcBef>
                <a:spcPts val="0"/>
              </a:spcBef>
              <a:spcAft>
                <a:spcPts val="0"/>
              </a:spcAft>
              <a:buSzPts val="1400"/>
              <a:buNone/>
              <a:defRPr/>
            </a:lvl2pPr>
            <a:lvl3pPr lvl="2" rtl="0" algn="ctr">
              <a:spcBef>
                <a:spcPts val="0"/>
              </a:spcBef>
              <a:spcAft>
                <a:spcPts val="0"/>
              </a:spcAft>
              <a:buSzPts val="1400"/>
              <a:buNone/>
              <a:defRPr/>
            </a:lvl3pPr>
            <a:lvl4pPr lvl="3" rtl="0" algn="ctr">
              <a:spcBef>
                <a:spcPts val="0"/>
              </a:spcBef>
              <a:spcAft>
                <a:spcPts val="0"/>
              </a:spcAft>
              <a:buSzPts val="1400"/>
              <a:buNone/>
              <a:defRPr/>
            </a:lvl4pPr>
            <a:lvl5pPr lvl="4" rtl="0" algn="ctr">
              <a:spcBef>
                <a:spcPts val="0"/>
              </a:spcBef>
              <a:spcAft>
                <a:spcPts val="0"/>
              </a:spcAft>
              <a:buSzPts val="1400"/>
              <a:buNone/>
              <a:defRPr/>
            </a:lvl5pPr>
            <a:lvl6pPr lvl="5" rtl="0" algn="ctr">
              <a:spcBef>
                <a:spcPts val="0"/>
              </a:spcBef>
              <a:spcAft>
                <a:spcPts val="0"/>
              </a:spcAft>
              <a:buSzPts val="1400"/>
              <a:buNone/>
              <a:defRPr/>
            </a:lvl6pPr>
            <a:lvl7pPr lvl="6" rtl="0" algn="ctr">
              <a:spcBef>
                <a:spcPts val="0"/>
              </a:spcBef>
              <a:spcAft>
                <a:spcPts val="0"/>
              </a:spcAft>
              <a:buSzPts val="1400"/>
              <a:buNone/>
              <a:defRPr/>
            </a:lvl7pPr>
            <a:lvl8pPr lvl="7" rtl="0" algn="ctr">
              <a:spcBef>
                <a:spcPts val="0"/>
              </a:spcBef>
              <a:spcAft>
                <a:spcPts val="0"/>
              </a:spcAft>
              <a:buSzPts val="1400"/>
              <a:buNone/>
              <a:defRPr/>
            </a:lvl8pPr>
            <a:lvl9pPr lvl="8" rtl="0" algn="ctr">
              <a:spcBef>
                <a:spcPts val="0"/>
              </a:spcBef>
              <a:spcAft>
                <a:spcPts val="0"/>
              </a:spcAft>
              <a:buSzPts val="1400"/>
              <a:buNone/>
              <a:defRPr/>
            </a:lvl9pPr>
          </a:lstStyle>
          <a:p/>
        </p:txBody>
      </p:sp>
      <p:sp>
        <p:nvSpPr>
          <p:cNvPr id="44" name="Google Shape;44;p7"/>
          <p:cNvSpPr txBox="1"/>
          <p:nvPr>
            <p:ph idx="1" type="body"/>
          </p:nvPr>
        </p:nvSpPr>
        <p:spPr>
          <a:xfrm>
            <a:off x="685800" y="1485900"/>
            <a:ext cx="7772400" cy="3086100"/>
          </a:xfrm>
          <a:prstGeom prst="rect">
            <a:avLst/>
          </a:prstGeom>
          <a:noFill/>
          <a:ln>
            <a:noFill/>
          </a:ln>
        </p:spPr>
        <p:txBody>
          <a:bodyPr anchorCtr="0" anchor="t" bIns="45700" lIns="91425" spcFirstLastPara="1" rIns="91425" wrap="square" tIns="45700">
            <a:noAutofit/>
          </a:bodyPr>
          <a:lstStyle>
            <a:lvl1pPr indent="-342900" lvl="0" marL="457200" rtl="0" algn="l">
              <a:spcBef>
                <a:spcPts val="360"/>
              </a:spcBef>
              <a:spcAft>
                <a:spcPts val="0"/>
              </a:spcAft>
              <a:buClr>
                <a:schemeClr val="dk1"/>
              </a:buClr>
              <a:buSzPts val="1800"/>
              <a:buChar char="•"/>
              <a:defRPr/>
            </a:lvl1pPr>
            <a:lvl2pPr indent="-342900" lvl="1" marL="914400" rtl="0" algn="l">
              <a:spcBef>
                <a:spcPts val="360"/>
              </a:spcBef>
              <a:spcAft>
                <a:spcPts val="0"/>
              </a:spcAft>
              <a:buClr>
                <a:schemeClr val="dk1"/>
              </a:buClr>
              <a:buSzPts val="1800"/>
              <a:buChar char="–"/>
              <a:defRPr/>
            </a:lvl2pPr>
            <a:lvl3pPr indent="-342900" lvl="2" marL="1371600" rtl="0" algn="l">
              <a:spcBef>
                <a:spcPts val="360"/>
              </a:spcBef>
              <a:spcAft>
                <a:spcPts val="0"/>
              </a:spcAft>
              <a:buClr>
                <a:schemeClr val="dk1"/>
              </a:buClr>
              <a:buSzPts val="1800"/>
              <a:buChar char="•"/>
              <a:defRPr/>
            </a:lvl3pPr>
            <a:lvl4pPr indent="-342900" lvl="3" marL="1828800" rtl="0" algn="l">
              <a:spcBef>
                <a:spcPts val="360"/>
              </a:spcBef>
              <a:spcAft>
                <a:spcPts val="0"/>
              </a:spcAft>
              <a:buClr>
                <a:schemeClr val="dk1"/>
              </a:buClr>
              <a:buSzPts val="1800"/>
              <a:buChar char="–"/>
              <a:defRPr/>
            </a:lvl4pPr>
            <a:lvl5pPr indent="-342900" lvl="4" marL="2286000" rtl="0" algn="l">
              <a:spcBef>
                <a:spcPts val="360"/>
              </a:spcBef>
              <a:spcAft>
                <a:spcPts val="0"/>
              </a:spcAft>
              <a:buClr>
                <a:schemeClr val="dk1"/>
              </a:buClr>
              <a:buSzPts val="1800"/>
              <a:buChar char="»"/>
              <a:defRPr/>
            </a:lvl5pPr>
            <a:lvl6pPr indent="-342900" lvl="5" marL="2743200" rtl="0" algn="l">
              <a:spcBef>
                <a:spcPts val="360"/>
              </a:spcBef>
              <a:spcAft>
                <a:spcPts val="0"/>
              </a:spcAft>
              <a:buClr>
                <a:schemeClr val="dk1"/>
              </a:buClr>
              <a:buSzPts val="1800"/>
              <a:buChar char="»"/>
              <a:defRPr/>
            </a:lvl6pPr>
            <a:lvl7pPr indent="-342900" lvl="6" marL="3200400" rtl="0" algn="l">
              <a:spcBef>
                <a:spcPts val="360"/>
              </a:spcBef>
              <a:spcAft>
                <a:spcPts val="0"/>
              </a:spcAft>
              <a:buClr>
                <a:schemeClr val="dk1"/>
              </a:buClr>
              <a:buSzPts val="1800"/>
              <a:buChar char="»"/>
              <a:defRPr/>
            </a:lvl7pPr>
            <a:lvl8pPr indent="-342900" lvl="7" marL="3657600" rtl="0" algn="l">
              <a:spcBef>
                <a:spcPts val="360"/>
              </a:spcBef>
              <a:spcAft>
                <a:spcPts val="0"/>
              </a:spcAft>
              <a:buClr>
                <a:schemeClr val="dk1"/>
              </a:buClr>
              <a:buSzPts val="1800"/>
              <a:buChar char="»"/>
              <a:defRPr/>
            </a:lvl8pPr>
            <a:lvl9pPr indent="-342900" lvl="8" marL="4114800" rtl="0" algn="l">
              <a:spcBef>
                <a:spcPts val="360"/>
              </a:spcBef>
              <a:spcAft>
                <a:spcPts val="0"/>
              </a:spcAft>
              <a:buClr>
                <a:schemeClr val="dk1"/>
              </a:buClr>
              <a:buSzPts val="1800"/>
              <a:buChar char="»"/>
              <a:defRPr/>
            </a:lvl9pPr>
          </a:lstStyle>
          <a:p/>
        </p:txBody>
      </p:sp>
      <p:sp>
        <p:nvSpPr>
          <p:cNvPr id="45" name="Google Shape;45;p7"/>
          <p:cNvSpPr txBox="1"/>
          <p:nvPr>
            <p:ph idx="10" type="dt"/>
          </p:nvPr>
        </p:nvSpPr>
        <p:spPr>
          <a:xfrm>
            <a:off x="685800" y="4686300"/>
            <a:ext cx="1905000" cy="342900"/>
          </a:xfrm>
          <a:prstGeom prst="rect">
            <a:avLst/>
          </a:prstGeom>
          <a:noFill/>
          <a:ln>
            <a:noFill/>
          </a:ln>
        </p:spPr>
        <p:txBody>
          <a:bodyPr anchorCtr="0" anchor="t"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46" name="Google Shape;46;p7"/>
          <p:cNvSpPr txBox="1"/>
          <p:nvPr>
            <p:ph idx="11" type="ftr"/>
          </p:nvPr>
        </p:nvSpPr>
        <p:spPr>
          <a:xfrm>
            <a:off x="3124200" y="4686300"/>
            <a:ext cx="2895600" cy="342900"/>
          </a:xfrm>
          <a:prstGeom prst="rect">
            <a:avLst/>
          </a:prstGeom>
          <a:noFill/>
          <a:ln>
            <a:noFill/>
          </a:ln>
        </p:spPr>
        <p:txBody>
          <a:bodyPr anchorCtr="0" anchor="t"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47" name="Google Shape;47;p7"/>
          <p:cNvSpPr txBox="1"/>
          <p:nvPr>
            <p:ph idx="12" type="sldNum"/>
          </p:nvPr>
        </p:nvSpPr>
        <p:spPr>
          <a:xfrm>
            <a:off x="6553200" y="4686300"/>
            <a:ext cx="1905000" cy="3429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marR="0" rtl="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marR="0" rtl="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marR="0" rtl="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marR="0" rtl="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marR="0" rtl="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marR="0" rtl="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marR="0" rtl="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marR="0" rtl="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48" name="Shape 48"/>
        <p:cNvGrpSpPr/>
        <p:nvPr/>
      </p:nvGrpSpPr>
      <p:grpSpPr>
        <a:xfrm>
          <a:off x="0" y="0"/>
          <a:ext cx="0" cy="0"/>
          <a:chOff x="0" y="0"/>
          <a:chExt cx="0" cy="0"/>
        </a:xfrm>
      </p:grpSpPr>
      <p:sp>
        <p:nvSpPr>
          <p:cNvPr id="49" name="Google Shape;49;p8"/>
          <p:cNvSpPr txBox="1"/>
          <p:nvPr>
            <p:ph type="title"/>
          </p:nvPr>
        </p:nvSpPr>
        <p:spPr>
          <a:xfrm>
            <a:off x="722313" y="3305175"/>
            <a:ext cx="7772400" cy="1021500"/>
          </a:xfrm>
          <a:prstGeom prst="rect">
            <a:avLst/>
          </a:prstGeom>
          <a:noFill/>
          <a:ln>
            <a:noFill/>
          </a:ln>
        </p:spPr>
        <p:txBody>
          <a:bodyPr anchorCtr="0" anchor="t" bIns="45700" lIns="91425" spcFirstLastPara="1" rIns="91425" wrap="square" tIns="45700">
            <a:noAutofit/>
          </a:bodyPr>
          <a:lstStyle>
            <a:lvl1pPr lvl="0" rtl="0" algn="l">
              <a:spcBef>
                <a:spcPts val="0"/>
              </a:spcBef>
              <a:spcAft>
                <a:spcPts val="0"/>
              </a:spcAft>
              <a:buSzPts val="1400"/>
              <a:buNone/>
              <a:defRPr b="1" sz="4000" cap="none"/>
            </a:lvl1pPr>
            <a:lvl2pPr lvl="1" rtl="0" algn="ctr">
              <a:spcBef>
                <a:spcPts val="0"/>
              </a:spcBef>
              <a:spcAft>
                <a:spcPts val="0"/>
              </a:spcAft>
              <a:buSzPts val="1400"/>
              <a:buNone/>
              <a:defRPr/>
            </a:lvl2pPr>
            <a:lvl3pPr lvl="2" rtl="0" algn="ctr">
              <a:spcBef>
                <a:spcPts val="0"/>
              </a:spcBef>
              <a:spcAft>
                <a:spcPts val="0"/>
              </a:spcAft>
              <a:buSzPts val="1400"/>
              <a:buNone/>
              <a:defRPr/>
            </a:lvl3pPr>
            <a:lvl4pPr lvl="3" rtl="0" algn="ctr">
              <a:spcBef>
                <a:spcPts val="0"/>
              </a:spcBef>
              <a:spcAft>
                <a:spcPts val="0"/>
              </a:spcAft>
              <a:buSzPts val="1400"/>
              <a:buNone/>
              <a:defRPr/>
            </a:lvl4pPr>
            <a:lvl5pPr lvl="4" rtl="0" algn="ctr">
              <a:spcBef>
                <a:spcPts val="0"/>
              </a:spcBef>
              <a:spcAft>
                <a:spcPts val="0"/>
              </a:spcAft>
              <a:buSzPts val="1400"/>
              <a:buNone/>
              <a:defRPr/>
            </a:lvl5pPr>
            <a:lvl6pPr lvl="5" rtl="0" algn="ctr">
              <a:spcBef>
                <a:spcPts val="0"/>
              </a:spcBef>
              <a:spcAft>
                <a:spcPts val="0"/>
              </a:spcAft>
              <a:buSzPts val="1400"/>
              <a:buNone/>
              <a:defRPr/>
            </a:lvl6pPr>
            <a:lvl7pPr lvl="6" rtl="0" algn="ctr">
              <a:spcBef>
                <a:spcPts val="0"/>
              </a:spcBef>
              <a:spcAft>
                <a:spcPts val="0"/>
              </a:spcAft>
              <a:buSzPts val="1400"/>
              <a:buNone/>
              <a:defRPr/>
            </a:lvl7pPr>
            <a:lvl8pPr lvl="7" rtl="0" algn="ctr">
              <a:spcBef>
                <a:spcPts val="0"/>
              </a:spcBef>
              <a:spcAft>
                <a:spcPts val="0"/>
              </a:spcAft>
              <a:buSzPts val="1400"/>
              <a:buNone/>
              <a:defRPr/>
            </a:lvl8pPr>
            <a:lvl9pPr lvl="8" rtl="0" algn="ctr">
              <a:spcBef>
                <a:spcPts val="0"/>
              </a:spcBef>
              <a:spcAft>
                <a:spcPts val="0"/>
              </a:spcAft>
              <a:buSzPts val="1400"/>
              <a:buNone/>
              <a:defRPr/>
            </a:lvl9pPr>
          </a:lstStyle>
          <a:p/>
        </p:txBody>
      </p:sp>
      <p:sp>
        <p:nvSpPr>
          <p:cNvPr id="50" name="Google Shape;50;p8"/>
          <p:cNvSpPr txBox="1"/>
          <p:nvPr>
            <p:ph idx="1" type="body"/>
          </p:nvPr>
        </p:nvSpPr>
        <p:spPr>
          <a:xfrm>
            <a:off x="722313" y="2180035"/>
            <a:ext cx="7772400" cy="1125300"/>
          </a:xfrm>
          <a:prstGeom prst="rect">
            <a:avLst/>
          </a:prstGeom>
          <a:noFill/>
          <a:ln>
            <a:noFill/>
          </a:ln>
        </p:spPr>
        <p:txBody>
          <a:bodyPr anchorCtr="0" anchor="b" bIns="45700" lIns="91425" spcFirstLastPara="1" rIns="91425" wrap="square" tIns="45700">
            <a:noAutofit/>
          </a:bodyPr>
          <a:lstStyle>
            <a:lvl1pPr indent="-228600" lvl="0" marL="457200" rtl="0" algn="l">
              <a:spcBef>
                <a:spcPts val="400"/>
              </a:spcBef>
              <a:spcAft>
                <a:spcPts val="0"/>
              </a:spcAft>
              <a:buClr>
                <a:schemeClr val="dk1"/>
              </a:buClr>
              <a:buSzPts val="2000"/>
              <a:buFont typeface="Arial"/>
              <a:buNone/>
              <a:defRPr sz="2000"/>
            </a:lvl1pPr>
            <a:lvl2pPr indent="-228600" lvl="1" marL="914400" rtl="0" algn="l">
              <a:spcBef>
                <a:spcPts val="360"/>
              </a:spcBef>
              <a:spcAft>
                <a:spcPts val="0"/>
              </a:spcAft>
              <a:buClr>
                <a:schemeClr val="dk1"/>
              </a:buClr>
              <a:buSzPts val="1800"/>
              <a:buFont typeface="Arial"/>
              <a:buNone/>
              <a:defRPr sz="1800"/>
            </a:lvl2pPr>
            <a:lvl3pPr indent="-228600" lvl="2" marL="1371600" rtl="0" algn="l">
              <a:spcBef>
                <a:spcPts val="320"/>
              </a:spcBef>
              <a:spcAft>
                <a:spcPts val="0"/>
              </a:spcAft>
              <a:buClr>
                <a:schemeClr val="dk1"/>
              </a:buClr>
              <a:buSzPts val="1600"/>
              <a:buFont typeface="Arial"/>
              <a:buNone/>
              <a:defRPr sz="1600"/>
            </a:lvl3pPr>
            <a:lvl4pPr indent="-228600" lvl="3" marL="1828800" rtl="0" algn="l">
              <a:spcBef>
                <a:spcPts val="280"/>
              </a:spcBef>
              <a:spcAft>
                <a:spcPts val="0"/>
              </a:spcAft>
              <a:buClr>
                <a:schemeClr val="dk1"/>
              </a:buClr>
              <a:buSzPts val="1400"/>
              <a:buFont typeface="Arial"/>
              <a:buNone/>
              <a:defRPr sz="1400"/>
            </a:lvl4pPr>
            <a:lvl5pPr indent="-228600" lvl="4" marL="2286000" rtl="0" algn="l">
              <a:spcBef>
                <a:spcPts val="280"/>
              </a:spcBef>
              <a:spcAft>
                <a:spcPts val="0"/>
              </a:spcAft>
              <a:buClr>
                <a:schemeClr val="dk1"/>
              </a:buClr>
              <a:buSzPts val="1400"/>
              <a:buFont typeface="Arial"/>
              <a:buNone/>
              <a:defRPr sz="1400"/>
            </a:lvl5pPr>
            <a:lvl6pPr indent="-228600" lvl="5" marL="2743200" rtl="0" algn="l">
              <a:spcBef>
                <a:spcPts val="280"/>
              </a:spcBef>
              <a:spcAft>
                <a:spcPts val="0"/>
              </a:spcAft>
              <a:buClr>
                <a:schemeClr val="dk1"/>
              </a:buClr>
              <a:buSzPts val="1400"/>
              <a:buFont typeface="Arial"/>
              <a:buNone/>
              <a:defRPr sz="1400"/>
            </a:lvl6pPr>
            <a:lvl7pPr indent="-228600" lvl="6" marL="3200400" rtl="0" algn="l">
              <a:spcBef>
                <a:spcPts val="280"/>
              </a:spcBef>
              <a:spcAft>
                <a:spcPts val="0"/>
              </a:spcAft>
              <a:buClr>
                <a:schemeClr val="dk1"/>
              </a:buClr>
              <a:buSzPts val="1400"/>
              <a:buFont typeface="Arial"/>
              <a:buNone/>
              <a:defRPr sz="1400"/>
            </a:lvl7pPr>
            <a:lvl8pPr indent="-228600" lvl="7" marL="3657600" rtl="0" algn="l">
              <a:spcBef>
                <a:spcPts val="280"/>
              </a:spcBef>
              <a:spcAft>
                <a:spcPts val="0"/>
              </a:spcAft>
              <a:buClr>
                <a:schemeClr val="dk1"/>
              </a:buClr>
              <a:buSzPts val="1400"/>
              <a:buFont typeface="Arial"/>
              <a:buNone/>
              <a:defRPr sz="1400"/>
            </a:lvl8pPr>
            <a:lvl9pPr indent="-228600" lvl="8" marL="4114800" rtl="0" algn="l">
              <a:spcBef>
                <a:spcPts val="280"/>
              </a:spcBef>
              <a:spcAft>
                <a:spcPts val="0"/>
              </a:spcAft>
              <a:buClr>
                <a:schemeClr val="dk1"/>
              </a:buClr>
              <a:buSzPts val="1400"/>
              <a:buFont typeface="Arial"/>
              <a:buNone/>
              <a:defRPr sz="1400"/>
            </a:lvl9pPr>
          </a:lstStyle>
          <a:p/>
        </p:txBody>
      </p:sp>
      <p:sp>
        <p:nvSpPr>
          <p:cNvPr id="51" name="Google Shape;51;p8"/>
          <p:cNvSpPr txBox="1"/>
          <p:nvPr>
            <p:ph idx="10" type="dt"/>
          </p:nvPr>
        </p:nvSpPr>
        <p:spPr>
          <a:xfrm>
            <a:off x="685800" y="4686300"/>
            <a:ext cx="1905000" cy="342900"/>
          </a:xfrm>
          <a:prstGeom prst="rect">
            <a:avLst/>
          </a:prstGeom>
          <a:noFill/>
          <a:ln>
            <a:noFill/>
          </a:ln>
        </p:spPr>
        <p:txBody>
          <a:bodyPr anchorCtr="0" anchor="t"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52" name="Google Shape;52;p8"/>
          <p:cNvSpPr txBox="1"/>
          <p:nvPr>
            <p:ph idx="11" type="ftr"/>
          </p:nvPr>
        </p:nvSpPr>
        <p:spPr>
          <a:xfrm>
            <a:off x="3124200" y="4686300"/>
            <a:ext cx="2895600" cy="342900"/>
          </a:xfrm>
          <a:prstGeom prst="rect">
            <a:avLst/>
          </a:prstGeom>
          <a:noFill/>
          <a:ln>
            <a:noFill/>
          </a:ln>
        </p:spPr>
        <p:txBody>
          <a:bodyPr anchorCtr="0" anchor="t"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53" name="Google Shape;53;p8"/>
          <p:cNvSpPr txBox="1"/>
          <p:nvPr>
            <p:ph idx="12" type="sldNum"/>
          </p:nvPr>
        </p:nvSpPr>
        <p:spPr>
          <a:xfrm>
            <a:off x="6553200" y="4686300"/>
            <a:ext cx="1905000" cy="3429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marR="0" rtl="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marR="0" rtl="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marR="0" rtl="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marR="0" rtl="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marR="0" rtl="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marR="0" rtl="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marR="0" rtl="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marR="0" rtl="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54" name="Shape 54"/>
        <p:cNvGrpSpPr/>
        <p:nvPr/>
      </p:nvGrpSpPr>
      <p:grpSpPr>
        <a:xfrm>
          <a:off x="0" y="0"/>
          <a:ext cx="0" cy="0"/>
          <a:chOff x="0" y="0"/>
          <a:chExt cx="0" cy="0"/>
        </a:xfrm>
      </p:grpSpPr>
      <p:sp>
        <p:nvSpPr>
          <p:cNvPr id="55" name="Google Shape;55;p9"/>
          <p:cNvSpPr txBox="1"/>
          <p:nvPr>
            <p:ph type="title"/>
          </p:nvPr>
        </p:nvSpPr>
        <p:spPr>
          <a:xfrm>
            <a:off x="685800" y="457200"/>
            <a:ext cx="7772400" cy="8574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ctr">
              <a:spcBef>
                <a:spcPts val="0"/>
              </a:spcBef>
              <a:spcAft>
                <a:spcPts val="0"/>
              </a:spcAft>
              <a:buSzPts val="1400"/>
              <a:buNone/>
              <a:defRPr/>
            </a:lvl2pPr>
            <a:lvl3pPr lvl="2" rtl="0" algn="ctr">
              <a:spcBef>
                <a:spcPts val="0"/>
              </a:spcBef>
              <a:spcAft>
                <a:spcPts val="0"/>
              </a:spcAft>
              <a:buSzPts val="1400"/>
              <a:buNone/>
              <a:defRPr/>
            </a:lvl3pPr>
            <a:lvl4pPr lvl="3" rtl="0" algn="ctr">
              <a:spcBef>
                <a:spcPts val="0"/>
              </a:spcBef>
              <a:spcAft>
                <a:spcPts val="0"/>
              </a:spcAft>
              <a:buSzPts val="1400"/>
              <a:buNone/>
              <a:defRPr/>
            </a:lvl4pPr>
            <a:lvl5pPr lvl="4" rtl="0" algn="ctr">
              <a:spcBef>
                <a:spcPts val="0"/>
              </a:spcBef>
              <a:spcAft>
                <a:spcPts val="0"/>
              </a:spcAft>
              <a:buSzPts val="1400"/>
              <a:buNone/>
              <a:defRPr/>
            </a:lvl5pPr>
            <a:lvl6pPr lvl="5" rtl="0" algn="ctr">
              <a:spcBef>
                <a:spcPts val="0"/>
              </a:spcBef>
              <a:spcAft>
                <a:spcPts val="0"/>
              </a:spcAft>
              <a:buSzPts val="1400"/>
              <a:buNone/>
              <a:defRPr/>
            </a:lvl6pPr>
            <a:lvl7pPr lvl="6" rtl="0" algn="ctr">
              <a:spcBef>
                <a:spcPts val="0"/>
              </a:spcBef>
              <a:spcAft>
                <a:spcPts val="0"/>
              </a:spcAft>
              <a:buSzPts val="1400"/>
              <a:buNone/>
              <a:defRPr/>
            </a:lvl7pPr>
            <a:lvl8pPr lvl="7" rtl="0" algn="ctr">
              <a:spcBef>
                <a:spcPts val="0"/>
              </a:spcBef>
              <a:spcAft>
                <a:spcPts val="0"/>
              </a:spcAft>
              <a:buSzPts val="1400"/>
              <a:buNone/>
              <a:defRPr/>
            </a:lvl8pPr>
            <a:lvl9pPr lvl="8" rtl="0" algn="ctr">
              <a:spcBef>
                <a:spcPts val="0"/>
              </a:spcBef>
              <a:spcAft>
                <a:spcPts val="0"/>
              </a:spcAft>
              <a:buSzPts val="1400"/>
              <a:buNone/>
              <a:defRPr/>
            </a:lvl9pPr>
          </a:lstStyle>
          <a:p/>
        </p:txBody>
      </p:sp>
      <p:sp>
        <p:nvSpPr>
          <p:cNvPr id="56" name="Google Shape;56;p9"/>
          <p:cNvSpPr txBox="1"/>
          <p:nvPr>
            <p:ph idx="1" type="body"/>
          </p:nvPr>
        </p:nvSpPr>
        <p:spPr>
          <a:xfrm>
            <a:off x="685800" y="1485900"/>
            <a:ext cx="3810000" cy="3086100"/>
          </a:xfrm>
          <a:prstGeom prst="rect">
            <a:avLst/>
          </a:prstGeom>
          <a:noFill/>
          <a:ln>
            <a:noFill/>
          </a:ln>
        </p:spPr>
        <p:txBody>
          <a:bodyPr anchorCtr="0" anchor="t" bIns="45700" lIns="91425" spcFirstLastPara="1" rIns="91425" wrap="square" tIns="45700">
            <a:noAutofit/>
          </a:bodyPr>
          <a:lstStyle>
            <a:lvl1pPr indent="-406400" lvl="0" marL="457200" rtl="0" algn="l">
              <a:spcBef>
                <a:spcPts val="560"/>
              </a:spcBef>
              <a:spcAft>
                <a:spcPts val="0"/>
              </a:spcAft>
              <a:buClr>
                <a:schemeClr val="dk1"/>
              </a:buClr>
              <a:buSzPts val="2800"/>
              <a:buFont typeface="Arial"/>
              <a:buChar char="•"/>
              <a:defRPr sz="2800"/>
            </a:lvl1pPr>
            <a:lvl2pPr indent="-381000" lvl="1" marL="914400" rtl="0" algn="l">
              <a:spcBef>
                <a:spcPts val="480"/>
              </a:spcBef>
              <a:spcAft>
                <a:spcPts val="0"/>
              </a:spcAft>
              <a:buClr>
                <a:schemeClr val="dk1"/>
              </a:buClr>
              <a:buSzPts val="2400"/>
              <a:buFont typeface="Arial"/>
              <a:buChar char="–"/>
              <a:defRPr sz="2400"/>
            </a:lvl2pPr>
            <a:lvl3pPr indent="-355600" lvl="2" marL="1371600" rtl="0" algn="l">
              <a:spcBef>
                <a:spcPts val="400"/>
              </a:spcBef>
              <a:spcAft>
                <a:spcPts val="0"/>
              </a:spcAft>
              <a:buClr>
                <a:schemeClr val="dk1"/>
              </a:buClr>
              <a:buSzPts val="2000"/>
              <a:buFont typeface="Arial"/>
              <a:buChar char="•"/>
              <a:defRPr sz="2000"/>
            </a:lvl3pPr>
            <a:lvl4pPr indent="-342900" lvl="3" marL="1828800" rtl="0" algn="l">
              <a:spcBef>
                <a:spcPts val="360"/>
              </a:spcBef>
              <a:spcAft>
                <a:spcPts val="0"/>
              </a:spcAft>
              <a:buClr>
                <a:schemeClr val="dk1"/>
              </a:buClr>
              <a:buSzPts val="1800"/>
              <a:buFont typeface="Arial"/>
              <a:buChar char="–"/>
              <a:defRPr sz="1800"/>
            </a:lvl4pPr>
            <a:lvl5pPr indent="-342900" lvl="4" marL="2286000" rtl="0" algn="l">
              <a:spcBef>
                <a:spcPts val="360"/>
              </a:spcBef>
              <a:spcAft>
                <a:spcPts val="0"/>
              </a:spcAft>
              <a:buClr>
                <a:schemeClr val="dk1"/>
              </a:buClr>
              <a:buSzPts val="1800"/>
              <a:buFont typeface="Arial"/>
              <a:buChar char="»"/>
              <a:defRPr sz="1800"/>
            </a:lvl5pPr>
            <a:lvl6pPr indent="-342900" lvl="5" marL="2743200" rtl="0" algn="l">
              <a:spcBef>
                <a:spcPts val="360"/>
              </a:spcBef>
              <a:spcAft>
                <a:spcPts val="0"/>
              </a:spcAft>
              <a:buClr>
                <a:schemeClr val="dk1"/>
              </a:buClr>
              <a:buSzPts val="1800"/>
              <a:buFont typeface="Arial"/>
              <a:buChar char="»"/>
              <a:defRPr sz="1800"/>
            </a:lvl6pPr>
            <a:lvl7pPr indent="-342900" lvl="6" marL="3200400" rtl="0" algn="l">
              <a:spcBef>
                <a:spcPts val="360"/>
              </a:spcBef>
              <a:spcAft>
                <a:spcPts val="0"/>
              </a:spcAft>
              <a:buClr>
                <a:schemeClr val="dk1"/>
              </a:buClr>
              <a:buSzPts val="1800"/>
              <a:buFont typeface="Arial"/>
              <a:buChar char="»"/>
              <a:defRPr sz="1800"/>
            </a:lvl7pPr>
            <a:lvl8pPr indent="-342900" lvl="7" marL="3657600" rtl="0" algn="l">
              <a:spcBef>
                <a:spcPts val="360"/>
              </a:spcBef>
              <a:spcAft>
                <a:spcPts val="0"/>
              </a:spcAft>
              <a:buClr>
                <a:schemeClr val="dk1"/>
              </a:buClr>
              <a:buSzPts val="1800"/>
              <a:buFont typeface="Arial"/>
              <a:buChar char="»"/>
              <a:defRPr sz="1800"/>
            </a:lvl8pPr>
            <a:lvl9pPr indent="-342900" lvl="8" marL="4114800" rtl="0" algn="l">
              <a:spcBef>
                <a:spcPts val="360"/>
              </a:spcBef>
              <a:spcAft>
                <a:spcPts val="0"/>
              </a:spcAft>
              <a:buClr>
                <a:schemeClr val="dk1"/>
              </a:buClr>
              <a:buSzPts val="1800"/>
              <a:buFont typeface="Arial"/>
              <a:buChar char="»"/>
              <a:defRPr sz="1800"/>
            </a:lvl9pPr>
          </a:lstStyle>
          <a:p/>
        </p:txBody>
      </p:sp>
      <p:sp>
        <p:nvSpPr>
          <p:cNvPr id="57" name="Google Shape;57;p9"/>
          <p:cNvSpPr txBox="1"/>
          <p:nvPr>
            <p:ph idx="2" type="body"/>
          </p:nvPr>
        </p:nvSpPr>
        <p:spPr>
          <a:xfrm>
            <a:off x="4648200" y="1485900"/>
            <a:ext cx="3810000" cy="3086100"/>
          </a:xfrm>
          <a:prstGeom prst="rect">
            <a:avLst/>
          </a:prstGeom>
          <a:noFill/>
          <a:ln>
            <a:noFill/>
          </a:ln>
        </p:spPr>
        <p:txBody>
          <a:bodyPr anchorCtr="0" anchor="t" bIns="45700" lIns="91425" spcFirstLastPara="1" rIns="91425" wrap="square" tIns="45700">
            <a:noAutofit/>
          </a:bodyPr>
          <a:lstStyle>
            <a:lvl1pPr indent="-406400" lvl="0" marL="457200" rtl="0" algn="l">
              <a:spcBef>
                <a:spcPts val="560"/>
              </a:spcBef>
              <a:spcAft>
                <a:spcPts val="0"/>
              </a:spcAft>
              <a:buClr>
                <a:schemeClr val="dk1"/>
              </a:buClr>
              <a:buSzPts val="2800"/>
              <a:buFont typeface="Arial"/>
              <a:buChar char="•"/>
              <a:defRPr sz="2800"/>
            </a:lvl1pPr>
            <a:lvl2pPr indent="-381000" lvl="1" marL="914400" rtl="0" algn="l">
              <a:spcBef>
                <a:spcPts val="480"/>
              </a:spcBef>
              <a:spcAft>
                <a:spcPts val="0"/>
              </a:spcAft>
              <a:buClr>
                <a:schemeClr val="dk1"/>
              </a:buClr>
              <a:buSzPts val="2400"/>
              <a:buFont typeface="Arial"/>
              <a:buChar char="–"/>
              <a:defRPr sz="2400"/>
            </a:lvl2pPr>
            <a:lvl3pPr indent="-355600" lvl="2" marL="1371600" rtl="0" algn="l">
              <a:spcBef>
                <a:spcPts val="400"/>
              </a:spcBef>
              <a:spcAft>
                <a:spcPts val="0"/>
              </a:spcAft>
              <a:buClr>
                <a:schemeClr val="dk1"/>
              </a:buClr>
              <a:buSzPts val="2000"/>
              <a:buFont typeface="Arial"/>
              <a:buChar char="•"/>
              <a:defRPr sz="2000"/>
            </a:lvl3pPr>
            <a:lvl4pPr indent="-342900" lvl="3" marL="1828800" rtl="0" algn="l">
              <a:spcBef>
                <a:spcPts val="360"/>
              </a:spcBef>
              <a:spcAft>
                <a:spcPts val="0"/>
              </a:spcAft>
              <a:buClr>
                <a:schemeClr val="dk1"/>
              </a:buClr>
              <a:buSzPts val="1800"/>
              <a:buFont typeface="Arial"/>
              <a:buChar char="–"/>
              <a:defRPr sz="1800"/>
            </a:lvl4pPr>
            <a:lvl5pPr indent="-342900" lvl="4" marL="2286000" rtl="0" algn="l">
              <a:spcBef>
                <a:spcPts val="360"/>
              </a:spcBef>
              <a:spcAft>
                <a:spcPts val="0"/>
              </a:spcAft>
              <a:buClr>
                <a:schemeClr val="dk1"/>
              </a:buClr>
              <a:buSzPts val="1800"/>
              <a:buFont typeface="Arial"/>
              <a:buChar char="»"/>
              <a:defRPr sz="1800"/>
            </a:lvl5pPr>
            <a:lvl6pPr indent="-342900" lvl="5" marL="2743200" rtl="0" algn="l">
              <a:spcBef>
                <a:spcPts val="360"/>
              </a:spcBef>
              <a:spcAft>
                <a:spcPts val="0"/>
              </a:spcAft>
              <a:buClr>
                <a:schemeClr val="dk1"/>
              </a:buClr>
              <a:buSzPts val="1800"/>
              <a:buFont typeface="Arial"/>
              <a:buChar char="»"/>
              <a:defRPr sz="1800"/>
            </a:lvl6pPr>
            <a:lvl7pPr indent="-342900" lvl="6" marL="3200400" rtl="0" algn="l">
              <a:spcBef>
                <a:spcPts val="360"/>
              </a:spcBef>
              <a:spcAft>
                <a:spcPts val="0"/>
              </a:spcAft>
              <a:buClr>
                <a:schemeClr val="dk1"/>
              </a:buClr>
              <a:buSzPts val="1800"/>
              <a:buFont typeface="Arial"/>
              <a:buChar char="»"/>
              <a:defRPr sz="1800"/>
            </a:lvl7pPr>
            <a:lvl8pPr indent="-342900" lvl="7" marL="3657600" rtl="0" algn="l">
              <a:spcBef>
                <a:spcPts val="360"/>
              </a:spcBef>
              <a:spcAft>
                <a:spcPts val="0"/>
              </a:spcAft>
              <a:buClr>
                <a:schemeClr val="dk1"/>
              </a:buClr>
              <a:buSzPts val="1800"/>
              <a:buFont typeface="Arial"/>
              <a:buChar char="»"/>
              <a:defRPr sz="1800"/>
            </a:lvl8pPr>
            <a:lvl9pPr indent="-342900" lvl="8" marL="4114800" rtl="0" algn="l">
              <a:spcBef>
                <a:spcPts val="360"/>
              </a:spcBef>
              <a:spcAft>
                <a:spcPts val="0"/>
              </a:spcAft>
              <a:buClr>
                <a:schemeClr val="dk1"/>
              </a:buClr>
              <a:buSzPts val="1800"/>
              <a:buFont typeface="Arial"/>
              <a:buChar char="»"/>
              <a:defRPr sz="1800"/>
            </a:lvl9pPr>
          </a:lstStyle>
          <a:p/>
        </p:txBody>
      </p:sp>
      <p:sp>
        <p:nvSpPr>
          <p:cNvPr id="58" name="Google Shape;58;p9"/>
          <p:cNvSpPr txBox="1"/>
          <p:nvPr>
            <p:ph idx="10" type="dt"/>
          </p:nvPr>
        </p:nvSpPr>
        <p:spPr>
          <a:xfrm>
            <a:off x="685800" y="4686300"/>
            <a:ext cx="1905000" cy="342900"/>
          </a:xfrm>
          <a:prstGeom prst="rect">
            <a:avLst/>
          </a:prstGeom>
          <a:noFill/>
          <a:ln>
            <a:noFill/>
          </a:ln>
        </p:spPr>
        <p:txBody>
          <a:bodyPr anchorCtr="0" anchor="t"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59" name="Google Shape;59;p9"/>
          <p:cNvSpPr txBox="1"/>
          <p:nvPr>
            <p:ph idx="11" type="ftr"/>
          </p:nvPr>
        </p:nvSpPr>
        <p:spPr>
          <a:xfrm>
            <a:off x="3124200" y="4686300"/>
            <a:ext cx="2895600" cy="342900"/>
          </a:xfrm>
          <a:prstGeom prst="rect">
            <a:avLst/>
          </a:prstGeom>
          <a:noFill/>
          <a:ln>
            <a:noFill/>
          </a:ln>
        </p:spPr>
        <p:txBody>
          <a:bodyPr anchorCtr="0" anchor="t"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60" name="Google Shape;60;p9"/>
          <p:cNvSpPr txBox="1"/>
          <p:nvPr>
            <p:ph idx="12" type="sldNum"/>
          </p:nvPr>
        </p:nvSpPr>
        <p:spPr>
          <a:xfrm>
            <a:off x="6553200" y="4686300"/>
            <a:ext cx="1905000" cy="3429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marR="0" rtl="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marR="0" rtl="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marR="0" rtl="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marR="0" rtl="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marR="0" rtl="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marR="0" rtl="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marR="0" rtl="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marR="0" rtl="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61" name="Shape 61"/>
        <p:cNvGrpSpPr/>
        <p:nvPr/>
      </p:nvGrpSpPr>
      <p:grpSpPr>
        <a:xfrm>
          <a:off x="0" y="0"/>
          <a:ext cx="0" cy="0"/>
          <a:chOff x="0" y="0"/>
          <a:chExt cx="0" cy="0"/>
        </a:xfrm>
      </p:grpSpPr>
      <p:sp>
        <p:nvSpPr>
          <p:cNvPr id="62" name="Google Shape;62;p10"/>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ctr">
              <a:spcBef>
                <a:spcPts val="0"/>
              </a:spcBef>
              <a:spcAft>
                <a:spcPts val="0"/>
              </a:spcAft>
              <a:buSzPts val="1400"/>
              <a:buNone/>
              <a:defRPr/>
            </a:lvl2pPr>
            <a:lvl3pPr lvl="2" rtl="0" algn="ctr">
              <a:spcBef>
                <a:spcPts val="0"/>
              </a:spcBef>
              <a:spcAft>
                <a:spcPts val="0"/>
              </a:spcAft>
              <a:buSzPts val="1400"/>
              <a:buNone/>
              <a:defRPr/>
            </a:lvl3pPr>
            <a:lvl4pPr lvl="3" rtl="0" algn="ctr">
              <a:spcBef>
                <a:spcPts val="0"/>
              </a:spcBef>
              <a:spcAft>
                <a:spcPts val="0"/>
              </a:spcAft>
              <a:buSzPts val="1400"/>
              <a:buNone/>
              <a:defRPr/>
            </a:lvl4pPr>
            <a:lvl5pPr lvl="4" rtl="0" algn="ctr">
              <a:spcBef>
                <a:spcPts val="0"/>
              </a:spcBef>
              <a:spcAft>
                <a:spcPts val="0"/>
              </a:spcAft>
              <a:buSzPts val="1400"/>
              <a:buNone/>
              <a:defRPr/>
            </a:lvl5pPr>
            <a:lvl6pPr lvl="5" rtl="0" algn="ctr">
              <a:spcBef>
                <a:spcPts val="0"/>
              </a:spcBef>
              <a:spcAft>
                <a:spcPts val="0"/>
              </a:spcAft>
              <a:buSzPts val="1400"/>
              <a:buNone/>
              <a:defRPr/>
            </a:lvl6pPr>
            <a:lvl7pPr lvl="6" rtl="0" algn="ctr">
              <a:spcBef>
                <a:spcPts val="0"/>
              </a:spcBef>
              <a:spcAft>
                <a:spcPts val="0"/>
              </a:spcAft>
              <a:buSzPts val="1400"/>
              <a:buNone/>
              <a:defRPr/>
            </a:lvl7pPr>
            <a:lvl8pPr lvl="7" rtl="0" algn="ctr">
              <a:spcBef>
                <a:spcPts val="0"/>
              </a:spcBef>
              <a:spcAft>
                <a:spcPts val="0"/>
              </a:spcAft>
              <a:buSzPts val="1400"/>
              <a:buNone/>
              <a:defRPr/>
            </a:lvl8pPr>
            <a:lvl9pPr lvl="8" rtl="0" algn="ctr">
              <a:spcBef>
                <a:spcPts val="0"/>
              </a:spcBef>
              <a:spcAft>
                <a:spcPts val="0"/>
              </a:spcAft>
              <a:buSzPts val="1400"/>
              <a:buNone/>
              <a:defRPr/>
            </a:lvl9pPr>
          </a:lstStyle>
          <a:p/>
        </p:txBody>
      </p:sp>
      <p:sp>
        <p:nvSpPr>
          <p:cNvPr id="63" name="Google Shape;63;p10"/>
          <p:cNvSpPr txBox="1"/>
          <p:nvPr>
            <p:ph idx="1" type="body"/>
          </p:nvPr>
        </p:nvSpPr>
        <p:spPr>
          <a:xfrm>
            <a:off x="457200" y="1151335"/>
            <a:ext cx="4040100" cy="480000"/>
          </a:xfrm>
          <a:prstGeom prst="rect">
            <a:avLst/>
          </a:prstGeom>
          <a:noFill/>
          <a:ln>
            <a:noFill/>
          </a:ln>
        </p:spPr>
        <p:txBody>
          <a:bodyPr anchorCtr="0" anchor="b" bIns="45700" lIns="91425" spcFirstLastPara="1" rIns="91425" wrap="square" tIns="45700">
            <a:noAutofit/>
          </a:bodyPr>
          <a:lstStyle>
            <a:lvl1pPr indent="-228600" lvl="0" marL="457200" rtl="0" algn="l">
              <a:spcBef>
                <a:spcPts val="480"/>
              </a:spcBef>
              <a:spcAft>
                <a:spcPts val="0"/>
              </a:spcAft>
              <a:buClr>
                <a:schemeClr val="dk1"/>
              </a:buClr>
              <a:buSzPts val="2400"/>
              <a:buFont typeface="Arial"/>
              <a:buNone/>
              <a:defRPr b="1" sz="2400"/>
            </a:lvl1pPr>
            <a:lvl2pPr indent="-228600" lvl="1" marL="914400" rtl="0" algn="l">
              <a:spcBef>
                <a:spcPts val="400"/>
              </a:spcBef>
              <a:spcAft>
                <a:spcPts val="0"/>
              </a:spcAft>
              <a:buClr>
                <a:schemeClr val="dk1"/>
              </a:buClr>
              <a:buSzPts val="2000"/>
              <a:buFont typeface="Arial"/>
              <a:buNone/>
              <a:defRPr b="1" sz="2000"/>
            </a:lvl2pPr>
            <a:lvl3pPr indent="-228600" lvl="2" marL="1371600" rtl="0" algn="l">
              <a:spcBef>
                <a:spcPts val="360"/>
              </a:spcBef>
              <a:spcAft>
                <a:spcPts val="0"/>
              </a:spcAft>
              <a:buClr>
                <a:schemeClr val="dk1"/>
              </a:buClr>
              <a:buSzPts val="1800"/>
              <a:buFont typeface="Arial"/>
              <a:buNone/>
              <a:defRPr b="1" sz="1800"/>
            </a:lvl3pPr>
            <a:lvl4pPr indent="-228600" lvl="3" marL="1828800" rtl="0" algn="l">
              <a:spcBef>
                <a:spcPts val="320"/>
              </a:spcBef>
              <a:spcAft>
                <a:spcPts val="0"/>
              </a:spcAft>
              <a:buClr>
                <a:schemeClr val="dk1"/>
              </a:buClr>
              <a:buSzPts val="1600"/>
              <a:buFont typeface="Arial"/>
              <a:buNone/>
              <a:defRPr b="1" sz="1600"/>
            </a:lvl4pPr>
            <a:lvl5pPr indent="-228600" lvl="4" marL="2286000" rtl="0" algn="l">
              <a:spcBef>
                <a:spcPts val="320"/>
              </a:spcBef>
              <a:spcAft>
                <a:spcPts val="0"/>
              </a:spcAft>
              <a:buClr>
                <a:schemeClr val="dk1"/>
              </a:buClr>
              <a:buSzPts val="1600"/>
              <a:buFont typeface="Arial"/>
              <a:buNone/>
              <a:defRPr b="1" sz="1600"/>
            </a:lvl5pPr>
            <a:lvl6pPr indent="-228600" lvl="5" marL="2743200" rtl="0" algn="l">
              <a:spcBef>
                <a:spcPts val="320"/>
              </a:spcBef>
              <a:spcAft>
                <a:spcPts val="0"/>
              </a:spcAft>
              <a:buClr>
                <a:schemeClr val="dk1"/>
              </a:buClr>
              <a:buSzPts val="1600"/>
              <a:buFont typeface="Arial"/>
              <a:buNone/>
              <a:defRPr b="1" sz="1600"/>
            </a:lvl6pPr>
            <a:lvl7pPr indent="-228600" lvl="6" marL="3200400" rtl="0" algn="l">
              <a:spcBef>
                <a:spcPts val="320"/>
              </a:spcBef>
              <a:spcAft>
                <a:spcPts val="0"/>
              </a:spcAft>
              <a:buClr>
                <a:schemeClr val="dk1"/>
              </a:buClr>
              <a:buSzPts val="1600"/>
              <a:buFont typeface="Arial"/>
              <a:buNone/>
              <a:defRPr b="1" sz="1600"/>
            </a:lvl7pPr>
            <a:lvl8pPr indent="-228600" lvl="7" marL="3657600" rtl="0" algn="l">
              <a:spcBef>
                <a:spcPts val="320"/>
              </a:spcBef>
              <a:spcAft>
                <a:spcPts val="0"/>
              </a:spcAft>
              <a:buClr>
                <a:schemeClr val="dk1"/>
              </a:buClr>
              <a:buSzPts val="1600"/>
              <a:buFont typeface="Arial"/>
              <a:buNone/>
              <a:defRPr b="1" sz="1600"/>
            </a:lvl8pPr>
            <a:lvl9pPr indent="-228600" lvl="8" marL="4114800" rtl="0" algn="l">
              <a:spcBef>
                <a:spcPts val="320"/>
              </a:spcBef>
              <a:spcAft>
                <a:spcPts val="0"/>
              </a:spcAft>
              <a:buClr>
                <a:schemeClr val="dk1"/>
              </a:buClr>
              <a:buSzPts val="1600"/>
              <a:buFont typeface="Arial"/>
              <a:buNone/>
              <a:defRPr b="1" sz="1600"/>
            </a:lvl9pPr>
          </a:lstStyle>
          <a:p/>
        </p:txBody>
      </p:sp>
      <p:sp>
        <p:nvSpPr>
          <p:cNvPr id="64" name="Google Shape;64;p10"/>
          <p:cNvSpPr txBox="1"/>
          <p:nvPr>
            <p:ph idx="2" type="body"/>
          </p:nvPr>
        </p:nvSpPr>
        <p:spPr>
          <a:xfrm>
            <a:off x="457200" y="1631156"/>
            <a:ext cx="4040100" cy="2963400"/>
          </a:xfrm>
          <a:prstGeom prst="rect">
            <a:avLst/>
          </a:prstGeom>
          <a:noFill/>
          <a:ln>
            <a:noFill/>
          </a:ln>
        </p:spPr>
        <p:txBody>
          <a:bodyPr anchorCtr="0" anchor="t" bIns="45700" lIns="91425" spcFirstLastPara="1" rIns="91425" wrap="square" tIns="45700">
            <a:noAutofit/>
          </a:bodyPr>
          <a:lstStyle>
            <a:lvl1pPr indent="-381000" lvl="0" marL="457200" rtl="0" algn="l">
              <a:spcBef>
                <a:spcPts val="480"/>
              </a:spcBef>
              <a:spcAft>
                <a:spcPts val="0"/>
              </a:spcAft>
              <a:buClr>
                <a:schemeClr val="dk1"/>
              </a:buClr>
              <a:buSzPts val="2400"/>
              <a:buFont typeface="Arial"/>
              <a:buChar char="•"/>
              <a:defRPr sz="2400"/>
            </a:lvl1pPr>
            <a:lvl2pPr indent="-355600" lvl="1" marL="914400" rtl="0" algn="l">
              <a:spcBef>
                <a:spcPts val="400"/>
              </a:spcBef>
              <a:spcAft>
                <a:spcPts val="0"/>
              </a:spcAft>
              <a:buClr>
                <a:schemeClr val="dk1"/>
              </a:buClr>
              <a:buSzPts val="2000"/>
              <a:buFont typeface="Arial"/>
              <a:buChar char="–"/>
              <a:defRPr sz="2000"/>
            </a:lvl2pPr>
            <a:lvl3pPr indent="-342900" lvl="2" marL="1371600" rtl="0" algn="l">
              <a:spcBef>
                <a:spcPts val="360"/>
              </a:spcBef>
              <a:spcAft>
                <a:spcPts val="0"/>
              </a:spcAft>
              <a:buClr>
                <a:schemeClr val="dk1"/>
              </a:buClr>
              <a:buSzPts val="1800"/>
              <a:buFont typeface="Arial"/>
              <a:buChar char="•"/>
              <a:defRPr sz="1800"/>
            </a:lvl3pPr>
            <a:lvl4pPr indent="-330200" lvl="3" marL="1828800" rtl="0" algn="l">
              <a:spcBef>
                <a:spcPts val="320"/>
              </a:spcBef>
              <a:spcAft>
                <a:spcPts val="0"/>
              </a:spcAft>
              <a:buClr>
                <a:schemeClr val="dk1"/>
              </a:buClr>
              <a:buSzPts val="1600"/>
              <a:buFont typeface="Arial"/>
              <a:buChar char="–"/>
              <a:defRPr sz="1600"/>
            </a:lvl4pPr>
            <a:lvl5pPr indent="-330200" lvl="4" marL="2286000" rtl="0" algn="l">
              <a:spcBef>
                <a:spcPts val="320"/>
              </a:spcBef>
              <a:spcAft>
                <a:spcPts val="0"/>
              </a:spcAft>
              <a:buClr>
                <a:schemeClr val="dk1"/>
              </a:buClr>
              <a:buSzPts val="1600"/>
              <a:buFont typeface="Arial"/>
              <a:buChar char="»"/>
              <a:defRPr sz="1600"/>
            </a:lvl5pPr>
            <a:lvl6pPr indent="-330200" lvl="5" marL="2743200" rtl="0" algn="l">
              <a:spcBef>
                <a:spcPts val="320"/>
              </a:spcBef>
              <a:spcAft>
                <a:spcPts val="0"/>
              </a:spcAft>
              <a:buClr>
                <a:schemeClr val="dk1"/>
              </a:buClr>
              <a:buSzPts val="1600"/>
              <a:buFont typeface="Arial"/>
              <a:buChar char="»"/>
              <a:defRPr sz="1600"/>
            </a:lvl6pPr>
            <a:lvl7pPr indent="-330200" lvl="6" marL="3200400" rtl="0" algn="l">
              <a:spcBef>
                <a:spcPts val="320"/>
              </a:spcBef>
              <a:spcAft>
                <a:spcPts val="0"/>
              </a:spcAft>
              <a:buClr>
                <a:schemeClr val="dk1"/>
              </a:buClr>
              <a:buSzPts val="1600"/>
              <a:buFont typeface="Arial"/>
              <a:buChar char="»"/>
              <a:defRPr sz="1600"/>
            </a:lvl7pPr>
            <a:lvl8pPr indent="-330200" lvl="7" marL="3657600" rtl="0" algn="l">
              <a:spcBef>
                <a:spcPts val="320"/>
              </a:spcBef>
              <a:spcAft>
                <a:spcPts val="0"/>
              </a:spcAft>
              <a:buClr>
                <a:schemeClr val="dk1"/>
              </a:buClr>
              <a:buSzPts val="1600"/>
              <a:buFont typeface="Arial"/>
              <a:buChar char="»"/>
              <a:defRPr sz="1600"/>
            </a:lvl8pPr>
            <a:lvl9pPr indent="-330200" lvl="8" marL="4114800" rtl="0" algn="l">
              <a:spcBef>
                <a:spcPts val="320"/>
              </a:spcBef>
              <a:spcAft>
                <a:spcPts val="0"/>
              </a:spcAft>
              <a:buClr>
                <a:schemeClr val="dk1"/>
              </a:buClr>
              <a:buSzPts val="1600"/>
              <a:buFont typeface="Arial"/>
              <a:buChar char="»"/>
              <a:defRPr sz="1600"/>
            </a:lvl9pPr>
          </a:lstStyle>
          <a:p/>
        </p:txBody>
      </p:sp>
      <p:sp>
        <p:nvSpPr>
          <p:cNvPr id="65" name="Google Shape;65;p10"/>
          <p:cNvSpPr txBox="1"/>
          <p:nvPr>
            <p:ph idx="3" type="body"/>
          </p:nvPr>
        </p:nvSpPr>
        <p:spPr>
          <a:xfrm>
            <a:off x="4645025" y="1151335"/>
            <a:ext cx="4041900" cy="480000"/>
          </a:xfrm>
          <a:prstGeom prst="rect">
            <a:avLst/>
          </a:prstGeom>
          <a:noFill/>
          <a:ln>
            <a:noFill/>
          </a:ln>
        </p:spPr>
        <p:txBody>
          <a:bodyPr anchorCtr="0" anchor="b" bIns="45700" lIns="91425" spcFirstLastPara="1" rIns="91425" wrap="square" tIns="45700">
            <a:noAutofit/>
          </a:bodyPr>
          <a:lstStyle>
            <a:lvl1pPr indent="-228600" lvl="0" marL="457200" rtl="0" algn="l">
              <a:spcBef>
                <a:spcPts val="480"/>
              </a:spcBef>
              <a:spcAft>
                <a:spcPts val="0"/>
              </a:spcAft>
              <a:buClr>
                <a:schemeClr val="dk1"/>
              </a:buClr>
              <a:buSzPts val="2400"/>
              <a:buFont typeface="Arial"/>
              <a:buNone/>
              <a:defRPr b="1" sz="2400"/>
            </a:lvl1pPr>
            <a:lvl2pPr indent="-228600" lvl="1" marL="914400" rtl="0" algn="l">
              <a:spcBef>
                <a:spcPts val="400"/>
              </a:spcBef>
              <a:spcAft>
                <a:spcPts val="0"/>
              </a:spcAft>
              <a:buClr>
                <a:schemeClr val="dk1"/>
              </a:buClr>
              <a:buSzPts val="2000"/>
              <a:buFont typeface="Arial"/>
              <a:buNone/>
              <a:defRPr b="1" sz="2000"/>
            </a:lvl2pPr>
            <a:lvl3pPr indent="-228600" lvl="2" marL="1371600" rtl="0" algn="l">
              <a:spcBef>
                <a:spcPts val="360"/>
              </a:spcBef>
              <a:spcAft>
                <a:spcPts val="0"/>
              </a:spcAft>
              <a:buClr>
                <a:schemeClr val="dk1"/>
              </a:buClr>
              <a:buSzPts val="1800"/>
              <a:buFont typeface="Arial"/>
              <a:buNone/>
              <a:defRPr b="1" sz="1800"/>
            </a:lvl3pPr>
            <a:lvl4pPr indent="-228600" lvl="3" marL="1828800" rtl="0" algn="l">
              <a:spcBef>
                <a:spcPts val="320"/>
              </a:spcBef>
              <a:spcAft>
                <a:spcPts val="0"/>
              </a:spcAft>
              <a:buClr>
                <a:schemeClr val="dk1"/>
              </a:buClr>
              <a:buSzPts val="1600"/>
              <a:buFont typeface="Arial"/>
              <a:buNone/>
              <a:defRPr b="1" sz="1600"/>
            </a:lvl4pPr>
            <a:lvl5pPr indent="-228600" lvl="4" marL="2286000" rtl="0" algn="l">
              <a:spcBef>
                <a:spcPts val="320"/>
              </a:spcBef>
              <a:spcAft>
                <a:spcPts val="0"/>
              </a:spcAft>
              <a:buClr>
                <a:schemeClr val="dk1"/>
              </a:buClr>
              <a:buSzPts val="1600"/>
              <a:buFont typeface="Arial"/>
              <a:buNone/>
              <a:defRPr b="1" sz="1600"/>
            </a:lvl5pPr>
            <a:lvl6pPr indent="-228600" lvl="5" marL="2743200" rtl="0" algn="l">
              <a:spcBef>
                <a:spcPts val="320"/>
              </a:spcBef>
              <a:spcAft>
                <a:spcPts val="0"/>
              </a:spcAft>
              <a:buClr>
                <a:schemeClr val="dk1"/>
              </a:buClr>
              <a:buSzPts val="1600"/>
              <a:buFont typeface="Arial"/>
              <a:buNone/>
              <a:defRPr b="1" sz="1600"/>
            </a:lvl6pPr>
            <a:lvl7pPr indent="-228600" lvl="6" marL="3200400" rtl="0" algn="l">
              <a:spcBef>
                <a:spcPts val="320"/>
              </a:spcBef>
              <a:spcAft>
                <a:spcPts val="0"/>
              </a:spcAft>
              <a:buClr>
                <a:schemeClr val="dk1"/>
              </a:buClr>
              <a:buSzPts val="1600"/>
              <a:buFont typeface="Arial"/>
              <a:buNone/>
              <a:defRPr b="1" sz="1600"/>
            </a:lvl7pPr>
            <a:lvl8pPr indent="-228600" lvl="7" marL="3657600" rtl="0" algn="l">
              <a:spcBef>
                <a:spcPts val="320"/>
              </a:spcBef>
              <a:spcAft>
                <a:spcPts val="0"/>
              </a:spcAft>
              <a:buClr>
                <a:schemeClr val="dk1"/>
              </a:buClr>
              <a:buSzPts val="1600"/>
              <a:buFont typeface="Arial"/>
              <a:buNone/>
              <a:defRPr b="1" sz="1600"/>
            </a:lvl8pPr>
            <a:lvl9pPr indent="-228600" lvl="8" marL="4114800" rtl="0" algn="l">
              <a:spcBef>
                <a:spcPts val="320"/>
              </a:spcBef>
              <a:spcAft>
                <a:spcPts val="0"/>
              </a:spcAft>
              <a:buClr>
                <a:schemeClr val="dk1"/>
              </a:buClr>
              <a:buSzPts val="1600"/>
              <a:buFont typeface="Arial"/>
              <a:buNone/>
              <a:defRPr b="1" sz="1600"/>
            </a:lvl9pPr>
          </a:lstStyle>
          <a:p/>
        </p:txBody>
      </p:sp>
      <p:sp>
        <p:nvSpPr>
          <p:cNvPr id="66" name="Google Shape;66;p10"/>
          <p:cNvSpPr txBox="1"/>
          <p:nvPr>
            <p:ph idx="4" type="body"/>
          </p:nvPr>
        </p:nvSpPr>
        <p:spPr>
          <a:xfrm>
            <a:off x="4645025" y="1631156"/>
            <a:ext cx="4041900" cy="2963400"/>
          </a:xfrm>
          <a:prstGeom prst="rect">
            <a:avLst/>
          </a:prstGeom>
          <a:noFill/>
          <a:ln>
            <a:noFill/>
          </a:ln>
        </p:spPr>
        <p:txBody>
          <a:bodyPr anchorCtr="0" anchor="t" bIns="45700" lIns="91425" spcFirstLastPara="1" rIns="91425" wrap="square" tIns="45700">
            <a:noAutofit/>
          </a:bodyPr>
          <a:lstStyle>
            <a:lvl1pPr indent="-381000" lvl="0" marL="457200" rtl="0" algn="l">
              <a:spcBef>
                <a:spcPts val="480"/>
              </a:spcBef>
              <a:spcAft>
                <a:spcPts val="0"/>
              </a:spcAft>
              <a:buClr>
                <a:schemeClr val="dk1"/>
              </a:buClr>
              <a:buSzPts val="2400"/>
              <a:buFont typeface="Arial"/>
              <a:buChar char="•"/>
              <a:defRPr sz="2400"/>
            </a:lvl1pPr>
            <a:lvl2pPr indent="-355600" lvl="1" marL="914400" rtl="0" algn="l">
              <a:spcBef>
                <a:spcPts val="400"/>
              </a:spcBef>
              <a:spcAft>
                <a:spcPts val="0"/>
              </a:spcAft>
              <a:buClr>
                <a:schemeClr val="dk1"/>
              </a:buClr>
              <a:buSzPts val="2000"/>
              <a:buFont typeface="Arial"/>
              <a:buChar char="–"/>
              <a:defRPr sz="2000"/>
            </a:lvl2pPr>
            <a:lvl3pPr indent="-342900" lvl="2" marL="1371600" rtl="0" algn="l">
              <a:spcBef>
                <a:spcPts val="360"/>
              </a:spcBef>
              <a:spcAft>
                <a:spcPts val="0"/>
              </a:spcAft>
              <a:buClr>
                <a:schemeClr val="dk1"/>
              </a:buClr>
              <a:buSzPts val="1800"/>
              <a:buFont typeface="Arial"/>
              <a:buChar char="•"/>
              <a:defRPr sz="1800"/>
            </a:lvl3pPr>
            <a:lvl4pPr indent="-330200" lvl="3" marL="1828800" rtl="0" algn="l">
              <a:spcBef>
                <a:spcPts val="320"/>
              </a:spcBef>
              <a:spcAft>
                <a:spcPts val="0"/>
              </a:spcAft>
              <a:buClr>
                <a:schemeClr val="dk1"/>
              </a:buClr>
              <a:buSzPts val="1600"/>
              <a:buFont typeface="Arial"/>
              <a:buChar char="–"/>
              <a:defRPr sz="1600"/>
            </a:lvl4pPr>
            <a:lvl5pPr indent="-330200" lvl="4" marL="2286000" rtl="0" algn="l">
              <a:spcBef>
                <a:spcPts val="320"/>
              </a:spcBef>
              <a:spcAft>
                <a:spcPts val="0"/>
              </a:spcAft>
              <a:buClr>
                <a:schemeClr val="dk1"/>
              </a:buClr>
              <a:buSzPts val="1600"/>
              <a:buFont typeface="Arial"/>
              <a:buChar char="»"/>
              <a:defRPr sz="1600"/>
            </a:lvl5pPr>
            <a:lvl6pPr indent="-330200" lvl="5" marL="2743200" rtl="0" algn="l">
              <a:spcBef>
                <a:spcPts val="320"/>
              </a:spcBef>
              <a:spcAft>
                <a:spcPts val="0"/>
              </a:spcAft>
              <a:buClr>
                <a:schemeClr val="dk1"/>
              </a:buClr>
              <a:buSzPts val="1600"/>
              <a:buFont typeface="Arial"/>
              <a:buChar char="»"/>
              <a:defRPr sz="1600"/>
            </a:lvl6pPr>
            <a:lvl7pPr indent="-330200" lvl="6" marL="3200400" rtl="0" algn="l">
              <a:spcBef>
                <a:spcPts val="320"/>
              </a:spcBef>
              <a:spcAft>
                <a:spcPts val="0"/>
              </a:spcAft>
              <a:buClr>
                <a:schemeClr val="dk1"/>
              </a:buClr>
              <a:buSzPts val="1600"/>
              <a:buFont typeface="Arial"/>
              <a:buChar char="»"/>
              <a:defRPr sz="1600"/>
            </a:lvl7pPr>
            <a:lvl8pPr indent="-330200" lvl="7" marL="3657600" rtl="0" algn="l">
              <a:spcBef>
                <a:spcPts val="320"/>
              </a:spcBef>
              <a:spcAft>
                <a:spcPts val="0"/>
              </a:spcAft>
              <a:buClr>
                <a:schemeClr val="dk1"/>
              </a:buClr>
              <a:buSzPts val="1600"/>
              <a:buFont typeface="Arial"/>
              <a:buChar char="»"/>
              <a:defRPr sz="1600"/>
            </a:lvl8pPr>
            <a:lvl9pPr indent="-330200" lvl="8" marL="4114800" rtl="0" algn="l">
              <a:spcBef>
                <a:spcPts val="320"/>
              </a:spcBef>
              <a:spcAft>
                <a:spcPts val="0"/>
              </a:spcAft>
              <a:buClr>
                <a:schemeClr val="dk1"/>
              </a:buClr>
              <a:buSzPts val="1600"/>
              <a:buFont typeface="Arial"/>
              <a:buChar char="»"/>
              <a:defRPr sz="1600"/>
            </a:lvl9pPr>
          </a:lstStyle>
          <a:p/>
        </p:txBody>
      </p:sp>
      <p:sp>
        <p:nvSpPr>
          <p:cNvPr id="67" name="Google Shape;67;p10"/>
          <p:cNvSpPr txBox="1"/>
          <p:nvPr>
            <p:ph idx="10" type="dt"/>
          </p:nvPr>
        </p:nvSpPr>
        <p:spPr>
          <a:xfrm>
            <a:off x="685800" y="4686300"/>
            <a:ext cx="1905000" cy="342900"/>
          </a:xfrm>
          <a:prstGeom prst="rect">
            <a:avLst/>
          </a:prstGeom>
          <a:noFill/>
          <a:ln>
            <a:noFill/>
          </a:ln>
        </p:spPr>
        <p:txBody>
          <a:bodyPr anchorCtr="0" anchor="t"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68" name="Google Shape;68;p10"/>
          <p:cNvSpPr txBox="1"/>
          <p:nvPr>
            <p:ph idx="11" type="ftr"/>
          </p:nvPr>
        </p:nvSpPr>
        <p:spPr>
          <a:xfrm>
            <a:off x="3124200" y="4686300"/>
            <a:ext cx="2895600" cy="342900"/>
          </a:xfrm>
          <a:prstGeom prst="rect">
            <a:avLst/>
          </a:prstGeom>
          <a:noFill/>
          <a:ln>
            <a:noFill/>
          </a:ln>
        </p:spPr>
        <p:txBody>
          <a:bodyPr anchorCtr="0" anchor="t"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69" name="Google Shape;69;p10"/>
          <p:cNvSpPr txBox="1"/>
          <p:nvPr>
            <p:ph idx="12" type="sldNum"/>
          </p:nvPr>
        </p:nvSpPr>
        <p:spPr>
          <a:xfrm>
            <a:off x="6553200" y="4686300"/>
            <a:ext cx="1905000" cy="3429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marR="0" rtl="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marR="0" rtl="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marR="0" rtl="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marR="0" rtl="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marR="0" rtl="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marR="0" rtl="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marR="0" rtl="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marR="0" rtl="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0" name="Shape 70"/>
        <p:cNvGrpSpPr/>
        <p:nvPr/>
      </p:nvGrpSpPr>
      <p:grpSpPr>
        <a:xfrm>
          <a:off x="0" y="0"/>
          <a:ext cx="0" cy="0"/>
          <a:chOff x="0" y="0"/>
          <a:chExt cx="0" cy="0"/>
        </a:xfrm>
      </p:grpSpPr>
      <p:sp>
        <p:nvSpPr>
          <p:cNvPr id="71" name="Google Shape;71;p11"/>
          <p:cNvSpPr txBox="1"/>
          <p:nvPr>
            <p:ph type="title"/>
          </p:nvPr>
        </p:nvSpPr>
        <p:spPr>
          <a:xfrm>
            <a:off x="685800" y="457200"/>
            <a:ext cx="7772400" cy="8574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ctr">
              <a:spcBef>
                <a:spcPts val="0"/>
              </a:spcBef>
              <a:spcAft>
                <a:spcPts val="0"/>
              </a:spcAft>
              <a:buSzPts val="1400"/>
              <a:buNone/>
              <a:defRPr/>
            </a:lvl2pPr>
            <a:lvl3pPr lvl="2" rtl="0" algn="ctr">
              <a:spcBef>
                <a:spcPts val="0"/>
              </a:spcBef>
              <a:spcAft>
                <a:spcPts val="0"/>
              </a:spcAft>
              <a:buSzPts val="1400"/>
              <a:buNone/>
              <a:defRPr/>
            </a:lvl3pPr>
            <a:lvl4pPr lvl="3" rtl="0" algn="ctr">
              <a:spcBef>
                <a:spcPts val="0"/>
              </a:spcBef>
              <a:spcAft>
                <a:spcPts val="0"/>
              </a:spcAft>
              <a:buSzPts val="1400"/>
              <a:buNone/>
              <a:defRPr/>
            </a:lvl4pPr>
            <a:lvl5pPr lvl="4" rtl="0" algn="ctr">
              <a:spcBef>
                <a:spcPts val="0"/>
              </a:spcBef>
              <a:spcAft>
                <a:spcPts val="0"/>
              </a:spcAft>
              <a:buSzPts val="1400"/>
              <a:buNone/>
              <a:defRPr/>
            </a:lvl5pPr>
            <a:lvl6pPr lvl="5" rtl="0" algn="ctr">
              <a:spcBef>
                <a:spcPts val="0"/>
              </a:spcBef>
              <a:spcAft>
                <a:spcPts val="0"/>
              </a:spcAft>
              <a:buSzPts val="1400"/>
              <a:buNone/>
              <a:defRPr/>
            </a:lvl6pPr>
            <a:lvl7pPr lvl="6" rtl="0" algn="ctr">
              <a:spcBef>
                <a:spcPts val="0"/>
              </a:spcBef>
              <a:spcAft>
                <a:spcPts val="0"/>
              </a:spcAft>
              <a:buSzPts val="1400"/>
              <a:buNone/>
              <a:defRPr/>
            </a:lvl7pPr>
            <a:lvl8pPr lvl="7" rtl="0" algn="ctr">
              <a:spcBef>
                <a:spcPts val="0"/>
              </a:spcBef>
              <a:spcAft>
                <a:spcPts val="0"/>
              </a:spcAft>
              <a:buSzPts val="1400"/>
              <a:buNone/>
              <a:defRPr/>
            </a:lvl8pPr>
            <a:lvl9pPr lvl="8" rtl="0" algn="ctr">
              <a:spcBef>
                <a:spcPts val="0"/>
              </a:spcBef>
              <a:spcAft>
                <a:spcPts val="0"/>
              </a:spcAft>
              <a:buSzPts val="1400"/>
              <a:buNone/>
              <a:defRPr/>
            </a:lvl9pPr>
          </a:lstStyle>
          <a:p/>
        </p:txBody>
      </p:sp>
      <p:sp>
        <p:nvSpPr>
          <p:cNvPr id="72" name="Google Shape;72;p11"/>
          <p:cNvSpPr txBox="1"/>
          <p:nvPr>
            <p:ph idx="10" type="dt"/>
          </p:nvPr>
        </p:nvSpPr>
        <p:spPr>
          <a:xfrm>
            <a:off x="685800" y="4686300"/>
            <a:ext cx="1905000" cy="342900"/>
          </a:xfrm>
          <a:prstGeom prst="rect">
            <a:avLst/>
          </a:prstGeom>
          <a:noFill/>
          <a:ln>
            <a:noFill/>
          </a:ln>
        </p:spPr>
        <p:txBody>
          <a:bodyPr anchorCtr="0" anchor="t"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73" name="Google Shape;73;p11"/>
          <p:cNvSpPr txBox="1"/>
          <p:nvPr>
            <p:ph idx="11" type="ftr"/>
          </p:nvPr>
        </p:nvSpPr>
        <p:spPr>
          <a:xfrm>
            <a:off x="3124200" y="4686300"/>
            <a:ext cx="2895600" cy="342900"/>
          </a:xfrm>
          <a:prstGeom prst="rect">
            <a:avLst/>
          </a:prstGeom>
          <a:noFill/>
          <a:ln>
            <a:noFill/>
          </a:ln>
        </p:spPr>
        <p:txBody>
          <a:bodyPr anchorCtr="0" anchor="t"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74" name="Google Shape;74;p11"/>
          <p:cNvSpPr txBox="1"/>
          <p:nvPr>
            <p:ph idx="12" type="sldNum"/>
          </p:nvPr>
        </p:nvSpPr>
        <p:spPr>
          <a:xfrm>
            <a:off x="6553200" y="4686300"/>
            <a:ext cx="1905000" cy="3429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marR="0" rtl="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marR="0" rtl="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marR="0" rtl="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marR="0" rtl="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marR="0" rtl="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marR="0" rtl="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marR="0" rtl="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marR="0" rtl="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slideLayout" Target="../slideLayouts/slideLayout5.xml"/><Relationship Id="rId3" Type="http://schemas.openxmlformats.org/officeDocument/2006/relationships/slideLayout" Target="../slideLayouts/slideLayout6.xml"/><Relationship Id="rId4" Type="http://schemas.openxmlformats.org/officeDocument/2006/relationships/slideLayout" Target="../slideLayouts/slideLayout7.xml"/><Relationship Id="rId11" Type="http://schemas.openxmlformats.org/officeDocument/2006/relationships/slideLayout" Target="../slideLayouts/slideLayout14.xml"/><Relationship Id="rId10" Type="http://schemas.openxmlformats.org/officeDocument/2006/relationships/slideLayout" Target="../slideLayouts/slideLayout13.xml"/><Relationship Id="rId12" Type="http://schemas.openxmlformats.org/officeDocument/2006/relationships/theme" Target="../theme/theme3.xml"/><Relationship Id="rId9" Type="http://schemas.openxmlformats.org/officeDocument/2006/relationships/slideLayout" Target="../slideLayouts/slideLayout12.xml"/><Relationship Id="rId5" Type="http://schemas.openxmlformats.org/officeDocument/2006/relationships/slideLayout" Target="../slideLayouts/slideLayout8.xml"/><Relationship Id="rId6" Type="http://schemas.openxmlformats.org/officeDocument/2006/relationships/slideLayout" Target="../slideLayouts/slideLayout9.xml"/><Relationship Id="rId7" Type="http://schemas.openxmlformats.org/officeDocument/2006/relationships/slideLayout" Target="../slideLayouts/slideLayout10.xml"/><Relationship Id="rId8"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p:nvPr/>
        </p:nvSpPr>
        <p:spPr>
          <a:xfrm>
            <a:off x="558800" y="550069"/>
            <a:ext cx="8028198" cy="4043556"/>
          </a:xfrm>
          <a:custGeom>
            <a:rect b="b" l="l" r="r" t="t"/>
            <a:pathLst>
              <a:path extrusionOk="0" h="183798" w="344965">
                <a:moveTo>
                  <a:pt x="144041" y="38"/>
                </a:moveTo>
                <a:lnTo>
                  <a:pt x="0" y="0"/>
                </a:lnTo>
                <a:lnTo>
                  <a:pt x="0" y="183798"/>
                </a:lnTo>
                <a:lnTo>
                  <a:pt x="344965" y="183798"/>
                </a:lnTo>
                <a:lnTo>
                  <a:pt x="344965" y="0"/>
                </a:lnTo>
                <a:lnTo>
                  <a:pt x="202146" y="38"/>
                </a:lnTo>
              </a:path>
            </a:pathLst>
          </a:custGeom>
          <a:noFill/>
          <a:ln cap="flat" cmpd="sng" w="76200">
            <a:solidFill>
              <a:srgbClr val="FF9E00"/>
            </a:solidFill>
            <a:prstDash val="solid"/>
            <a:miter lim="524288"/>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 name="Google Shape;7;p1"/>
          <p:cNvSpPr txBox="1"/>
          <p:nvPr>
            <p:ph type="title"/>
          </p:nvPr>
        </p:nvSpPr>
        <p:spPr>
          <a:xfrm>
            <a:off x="3241675" y="91678"/>
            <a:ext cx="2660700" cy="733500"/>
          </a:xfrm>
          <a:prstGeom prst="rect">
            <a:avLst/>
          </a:prstGeom>
          <a:noFill/>
          <a:ln>
            <a:noFill/>
          </a:ln>
        </p:spPr>
        <p:txBody>
          <a:bodyPr anchorCtr="0" anchor="t" bIns="91425" lIns="91425" spcFirstLastPara="1" rIns="91425" wrap="square" tIns="91425">
            <a:noAutofit/>
          </a:bodyPr>
          <a:lstStyle>
            <a:lvl1pPr lvl="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1pPr>
            <a:lvl2pPr lvl="1"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8" name="Google Shape;8;p1"/>
          <p:cNvSpPr txBox="1"/>
          <p:nvPr>
            <p:ph idx="1" type="body"/>
          </p:nvPr>
        </p:nvSpPr>
        <p:spPr>
          <a:xfrm>
            <a:off x="915987" y="951309"/>
            <a:ext cx="7311900" cy="32409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1pPr>
            <a:lvl2pPr indent="-228600" lvl="1" marL="9144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2pPr>
            <a:lvl3pPr indent="-228600" lvl="2" marL="13716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3pPr>
            <a:lvl4pPr indent="-228600" lvl="3" marL="18288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4pPr>
            <a:lvl5pPr indent="-228600" lvl="4" marL="22860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0" name="Shape 30"/>
        <p:cNvGrpSpPr/>
        <p:nvPr/>
      </p:nvGrpSpPr>
      <p:grpSpPr>
        <a:xfrm>
          <a:off x="0" y="0"/>
          <a:ext cx="0" cy="0"/>
          <a:chOff x="0" y="0"/>
          <a:chExt cx="0" cy="0"/>
        </a:xfrm>
      </p:grpSpPr>
      <p:sp>
        <p:nvSpPr>
          <p:cNvPr id="31" name="Google Shape;31;p5"/>
          <p:cNvSpPr txBox="1"/>
          <p:nvPr>
            <p:ph type="title"/>
          </p:nvPr>
        </p:nvSpPr>
        <p:spPr>
          <a:xfrm>
            <a:off x="685800" y="457200"/>
            <a:ext cx="7772400" cy="8574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32" name="Google Shape;32;p5"/>
          <p:cNvSpPr txBox="1"/>
          <p:nvPr>
            <p:ph idx="1" type="body"/>
          </p:nvPr>
        </p:nvSpPr>
        <p:spPr>
          <a:xfrm>
            <a:off x="685800" y="1485900"/>
            <a:ext cx="7772400" cy="3086100"/>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33" name="Google Shape;33;p5"/>
          <p:cNvSpPr txBox="1"/>
          <p:nvPr>
            <p:ph idx="10" type="dt"/>
          </p:nvPr>
        </p:nvSpPr>
        <p:spPr>
          <a:xfrm>
            <a:off x="685800" y="4686300"/>
            <a:ext cx="1905000" cy="3429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34" name="Google Shape;34;p5"/>
          <p:cNvSpPr txBox="1"/>
          <p:nvPr>
            <p:ph idx="11" type="ftr"/>
          </p:nvPr>
        </p:nvSpPr>
        <p:spPr>
          <a:xfrm>
            <a:off x="3124200" y="4686300"/>
            <a:ext cx="2895600" cy="3429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SzPts val="1400"/>
              <a:buNone/>
              <a:defRPr b="0" i="0" sz="14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35" name="Google Shape;35;p5"/>
          <p:cNvSpPr txBox="1"/>
          <p:nvPr>
            <p:ph idx="12" type="sldNum"/>
          </p:nvPr>
        </p:nvSpPr>
        <p:spPr>
          <a:xfrm>
            <a:off x="6553200" y="4686300"/>
            <a:ext cx="1905000" cy="3429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marR="0" rtl="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marR="0" rtl="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marR="0" rtl="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marR="0" rtl="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marR="0" rtl="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marR="0" rtl="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marR="0" rtl="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marR="0" rtl="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 Id="rId3" Type="http://schemas.openxmlformats.org/officeDocument/2006/relationships/image" Target="../media/image1.png"/><Relationship Id="rId4" Type="http://schemas.openxmlformats.org/officeDocument/2006/relationships/image" Target="../media/image2.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1.xml"/><Relationship Id="rId3" Type="http://schemas.openxmlformats.org/officeDocument/2006/relationships/image" Target="../media/image1.pn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 Id="rId3" Type="http://schemas.openxmlformats.org/officeDocument/2006/relationships/image" Target="../media/image1.png"/><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 Id="rId3" Type="http://schemas.openxmlformats.org/officeDocument/2006/relationships/image" Target="../media/image1.png"/><Relationship Id="rId4" Type="http://schemas.openxmlformats.org/officeDocument/2006/relationships/image" Target="../media/image2.jpg"/><Relationship Id="rId5" Type="http://schemas.openxmlformats.org/officeDocument/2006/relationships/image" Target="../media/image7.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 Id="rId3" Type="http://schemas.openxmlformats.org/officeDocument/2006/relationships/image" Target="../media/image1.png"/><Relationship Id="rId4"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 Id="rId3" Type="http://schemas.openxmlformats.org/officeDocument/2006/relationships/image" Target="../media/image1.png"/><Relationship Id="rId4" Type="http://schemas.openxmlformats.org/officeDocument/2006/relationships/image" Target="../media/image2.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 Id="rId3" Type="http://schemas.openxmlformats.org/officeDocument/2006/relationships/image" Target="../media/image1.png"/><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 Id="rId3" Type="http://schemas.openxmlformats.org/officeDocument/2006/relationships/image" Target="../media/image1.png"/><Relationship Id="rId4" Type="http://schemas.openxmlformats.org/officeDocument/2006/relationships/image" Target="../media/image2.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 Id="rId3" Type="http://schemas.openxmlformats.org/officeDocument/2006/relationships/image" Target="../media/image1.pn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09" name="Shape 109"/>
        <p:cNvGrpSpPr/>
        <p:nvPr/>
      </p:nvGrpSpPr>
      <p:grpSpPr>
        <a:xfrm>
          <a:off x="0" y="0"/>
          <a:ext cx="0" cy="0"/>
          <a:chOff x="0" y="0"/>
          <a:chExt cx="0" cy="0"/>
        </a:xfrm>
      </p:grpSpPr>
      <p:sp>
        <p:nvSpPr>
          <p:cNvPr id="110" name="Google Shape;110;p17"/>
          <p:cNvSpPr txBox="1"/>
          <p:nvPr>
            <p:ph idx="4294967295" type="ctrTitle"/>
          </p:nvPr>
        </p:nvSpPr>
        <p:spPr>
          <a:xfrm>
            <a:off x="685800" y="1885950"/>
            <a:ext cx="7772400" cy="8574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 sz="1400">
                <a:solidFill>
                  <a:srgbClr val="555555"/>
                </a:solidFill>
              </a:rPr>
              <a:t>Compass Charter Schools</a:t>
            </a:r>
            <a:endParaRPr sz="1400">
              <a:solidFill>
                <a:srgbClr val="B20000"/>
              </a:solidFill>
            </a:endParaRPr>
          </a:p>
        </p:txBody>
      </p:sp>
      <p:sp>
        <p:nvSpPr>
          <p:cNvPr id="111" name="Google Shape;111;p17"/>
          <p:cNvSpPr txBox="1"/>
          <p:nvPr>
            <p:ph idx="4294967295" type="subTitle"/>
          </p:nvPr>
        </p:nvSpPr>
        <p:spPr>
          <a:xfrm>
            <a:off x="1371600" y="2914650"/>
            <a:ext cx="6400800" cy="12003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dk1"/>
              </a:buClr>
              <a:buSzPts val="2200"/>
              <a:buFont typeface="Arial"/>
              <a:buNone/>
            </a:pPr>
            <a:r>
              <a:rPr b="1" lang="en" sz="2200"/>
              <a:t>School Safety </a:t>
            </a:r>
            <a:r>
              <a:rPr b="1" lang="en" sz="2200"/>
              <a:t>Committee</a:t>
            </a:r>
            <a:r>
              <a:rPr b="1" lang="en" sz="2200"/>
              <a:t> Stakeholder Presentation</a:t>
            </a:r>
            <a:endParaRPr sz="2000"/>
          </a:p>
        </p:txBody>
      </p:sp>
      <p:cxnSp>
        <p:nvCxnSpPr>
          <p:cNvPr id="112" name="Google Shape;112;p17"/>
          <p:cNvCxnSpPr/>
          <p:nvPr/>
        </p:nvCxnSpPr>
        <p:spPr>
          <a:xfrm>
            <a:off x="2362200" y="2171700"/>
            <a:ext cx="4419600" cy="0"/>
          </a:xfrm>
          <a:prstGeom prst="straightConnector1">
            <a:avLst/>
          </a:prstGeom>
          <a:noFill/>
          <a:ln cap="flat" cmpd="sng" w="9525">
            <a:solidFill>
              <a:srgbClr val="555555"/>
            </a:solidFill>
            <a:prstDash val="solid"/>
            <a:round/>
            <a:headEnd len="med" w="med" type="none"/>
            <a:tailEnd len="med" w="med" type="none"/>
          </a:ln>
        </p:spPr>
      </p:cxnSp>
      <p:pic>
        <p:nvPicPr>
          <p:cNvPr id="113" name="Google Shape;113;p17"/>
          <p:cNvPicPr preferRelativeResize="0"/>
          <p:nvPr/>
        </p:nvPicPr>
        <p:blipFill rotWithShape="1">
          <a:blip r:embed="rId4">
            <a:alphaModFix/>
          </a:blip>
          <a:srcRect b="0" l="0" r="0" t="0"/>
          <a:stretch/>
        </p:blipFill>
        <p:spPr>
          <a:xfrm>
            <a:off x="3767138" y="800100"/>
            <a:ext cx="1207294" cy="1207294"/>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85" name="Shape 185"/>
        <p:cNvGrpSpPr/>
        <p:nvPr/>
      </p:nvGrpSpPr>
      <p:grpSpPr>
        <a:xfrm>
          <a:off x="0" y="0"/>
          <a:ext cx="0" cy="0"/>
          <a:chOff x="0" y="0"/>
          <a:chExt cx="0" cy="0"/>
        </a:xfrm>
      </p:grpSpPr>
      <p:sp>
        <p:nvSpPr>
          <p:cNvPr id="186" name="Google Shape;186;p26"/>
          <p:cNvSpPr txBox="1"/>
          <p:nvPr>
            <p:ph type="title"/>
          </p:nvPr>
        </p:nvSpPr>
        <p:spPr>
          <a:xfrm>
            <a:off x="329100" y="295500"/>
            <a:ext cx="7772400" cy="8574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1"/>
              </a:buClr>
              <a:buSzPts val="1100"/>
              <a:buFont typeface="Arial"/>
              <a:buNone/>
            </a:pPr>
            <a:r>
              <a:rPr lang="en" sz="2055">
                <a:solidFill>
                  <a:schemeClr val="dk1"/>
                </a:solidFill>
              </a:rPr>
              <a:t>3. </a:t>
            </a:r>
            <a:r>
              <a:rPr lang="en" sz="2055">
                <a:solidFill>
                  <a:schemeClr val="dk1"/>
                </a:solidFill>
              </a:rPr>
              <a:t>Comprehensive School Safety Plan Training for School Sites</a:t>
            </a:r>
            <a:endParaRPr sz="4300"/>
          </a:p>
        </p:txBody>
      </p:sp>
      <p:pic>
        <p:nvPicPr>
          <p:cNvPr id="187" name="Google Shape;187;p26"/>
          <p:cNvPicPr preferRelativeResize="0"/>
          <p:nvPr/>
        </p:nvPicPr>
        <p:blipFill rotWithShape="1">
          <a:blip r:embed="rId4">
            <a:alphaModFix/>
          </a:blip>
          <a:srcRect b="0" l="0" r="0" t="0"/>
          <a:stretch/>
        </p:blipFill>
        <p:spPr>
          <a:xfrm>
            <a:off x="8458200" y="4593431"/>
            <a:ext cx="457200" cy="432197"/>
          </a:xfrm>
          <a:prstGeom prst="rect">
            <a:avLst/>
          </a:prstGeom>
          <a:noFill/>
          <a:ln>
            <a:noFill/>
          </a:ln>
        </p:spPr>
      </p:pic>
      <p:sp>
        <p:nvSpPr>
          <p:cNvPr id="188" name="Google Shape;188;p26"/>
          <p:cNvSpPr txBox="1"/>
          <p:nvPr/>
        </p:nvSpPr>
        <p:spPr>
          <a:xfrm>
            <a:off x="603100" y="1054275"/>
            <a:ext cx="7772400" cy="3600600"/>
          </a:xfrm>
          <a:prstGeom prst="rect">
            <a:avLst/>
          </a:prstGeom>
          <a:noFill/>
          <a:ln>
            <a:noFill/>
          </a:ln>
        </p:spPr>
        <p:txBody>
          <a:bodyPr anchorCtr="0" anchor="t" bIns="45700" lIns="91425" spcFirstLastPara="1" rIns="91425" wrap="square" tIns="45700">
            <a:noAutofit/>
          </a:bodyPr>
          <a:lstStyle/>
          <a:p>
            <a:pPr indent="0" lvl="0" marL="0" rtl="0" algn="just">
              <a:spcBef>
                <a:spcPts val="1400"/>
              </a:spcBef>
              <a:spcAft>
                <a:spcPts val="0"/>
              </a:spcAft>
              <a:buClr>
                <a:schemeClr val="dk1"/>
              </a:buClr>
              <a:buSzPts val="1100"/>
              <a:buFont typeface="Arial"/>
              <a:buNone/>
            </a:pPr>
            <a:r>
              <a:rPr b="1" lang="en" sz="1000">
                <a:solidFill>
                  <a:srgbClr val="FF9900"/>
                </a:solidFill>
              </a:rPr>
              <a:t>Intruder Drill</a:t>
            </a:r>
            <a:endParaRPr b="1" sz="1000">
              <a:solidFill>
                <a:srgbClr val="FF9900"/>
              </a:solidFill>
            </a:endParaRPr>
          </a:p>
          <a:p>
            <a:pPr indent="0" lvl="0" marL="0" rtl="0" algn="l">
              <a:spcBef>
                <a:spcPts val="400"/>
              </a:spcBef>
              <a:spcAft>
                <a:spcPts val="0"/>
              </a:spcAft>
              <a:buClr>
                <a:schemeClr val="dk1"/>
              </a:buClr>
              <a:buSzPts val="1100"/>
              <a:buFont typeface="Arial"/>
              <a:buNone/>
            </a:pPr>
            <a:r>
              <a:rPr lang="en" sz="1000">
                <a:solidFill>
                  <a:schemeClr val="dk1"/>
                </a:solidFill>
              </a:rPr>
              <a:t>Announcement “Mr Washington is in the building”</a:t>
            </a:r>
            <a:endParaRPr sz="1000">
              <a:solidFill>
                <a:schemeClr val="dk1"/>
              </a:solidFill>
            </a:endParaRPr>
          </a:p>
          <a:p>
            <a:pPr indent="0" lvl="0" marL="0" rtl="0" algn="l">
              <a:spcBef>
                <a:spcPts val="0"/>
              </a:spcBef>
              <a:spcAft>
                <a:spcPts val="0"/>
              </a:spcAft>
              <a:buClr>
                <a:schemeClr val="dk1"/>
              </a:buClr>
              <a:buSzPts val="1100"/>
              <a:buFont typeface="Arial"/>
              <a:buNone/>
            </a:pPr>
            <a:r>
              <a:t/>
            </a:r>
            <a:endParaRPr sz="1000">
              <a:solidFill>
                <a:schemeClr val="dk1"/>
              </a:solidFill>
            </a:endParaRPr>
          </a:p>
          <a:p>
            <a:pPr indent="0" lvl="0" marL="0" rtl="0" algn="l">
              <a:spcBef>
                <a:spcPts val="0"/>
              </a:spcBef>
              <a:spcAft>
                <a:spcPts val="0"/>
              </a:spcAft>
              <a:buClr>
                <a:schemeClr val="dk1"/>
              </a:buClr>
              <a:buSzPts val="1100"/>
              <a:buFont typeface="Arial"/>
              <a:buNone/>
            </a:pPr>
            <a:r>
              <a:rPr lang="en" sz="1000">
                <a:solidFill>
                  <a:schemeClr val="dk1"/>
                </a:solidFill>
              </a:rPr>
              <a:t>ALL:</a:t>
            </a:r>
            <a:endParaRPr sz="1000">
              <a:solidFill>
                <a:schemeClr val="dk1"/>
              </a:solidFill>
            </a:endParaRPr>
          </a:p>
          <a:p>
            <a:pPr indent="-292100" lvl="0" marL="457200" rtl="0" algn="l">
              <a:spcBef>
                <a:spcPts val="0"/>
              </a:spcBef>
              <a:spcAft>
                <a:spcPts val="0"/>
              </a:spcAft>
              <a:buClr>
                <a:schemeClr val="dk1"/>
              </a:buClr>
              <a:buSzPts val="1000"/>
              <a:buChar char="●"/>
            </a:pPr>
            <a:r>
              <a:rPr lang="en" sz="1000">
                <a:solidFill>
                  <a:schemeClr val="dk1"/>
                </a:solidFill>
              </a:rPr>
              <a:t>Remain calm and quiet, listen for further instructions. </a:t>
            </a:r>
            <a:endParaRPr sz="1000">
              <a:solidFill>
                <a:schemeClr val="dk1"/>
              </a:solidFill>
            </a:endParaRPr>
          </a:p>
          <a:p>
            <a:pPr indent="-292100" lvl="0" marL="457200" rtl="0" algn="l">
              <a:spcBef>
                <a:spcPts val="0"/>
              </a:spcBef>
              <a:spcAft>
                <a:spcPts val="0"/>
              </a:spcAft>
              <a:buClr>
                <a:schemeClr val="dk1"/>
              </a:buClr>
              <a:buSzPts val="1000"/>
              <a:buChar char="●"/>
            </a:pPr>
            <a:r>
              <a:rPr lang="en" sz="1000">
                <a:solidFill>
                  <a:schemeClr val="dk1"/>
                </a:solidFill>
              </a:rPr>
              <a:t>Ensure doors and windows are securely closed and locked, if possible. </a:t>
            </a:r>
            <a:endParaRPr sz="1000">
              <a:solidFill>
                <a:schemeClr val="dk1"/>
              </a:solidFill>
            </a:endParaRPr>
          </a:p>
          <a:p>
            <a:pPr indent="-292100" lvl="0" marL="457200" rtl="0" algn="l">
              <a:spcBef>
                <a:spcPts val="0"/>
              </a:spcBef>
              <a:spcAft>
                <a:spcPts val="0"/>
              </a:spcAft>
              <a:buClr>
                <a:schemeClr val="dk1"/>
              </a:buClr>
              <a:buSzPts val="1000"/>
              <a:buChar char="●"/>
            </a:pPr>
            <a:r>
              <a:rPr lang="en" sz="1000">
                <a:solidFill>
                  <a:schemeClr val="dk1"/>
                </a:solidFill>
              </a:rPr>
              <a:t>Move to the safest position in the room, usually to the same wall as the door on the end farthest from the door and low to the ground. . </a:t>
            </a:r>
            <a:endParaRPr sz="1000">
              <a:solidFill>
                <a:schemeClr val="dk1"/>
              </a:solidFill>
            </a:endParaRPr>
          </a:p>
          <a:p>
            <a:pPr indent="-292100" lvl="0" marL="457200" rtl="0" algn="l">
              <a:spcBef>
                <a:spcPts val="0"/>
              </a:spcBef>
              <a:spcAft>
                <a:spcPts val="0"/>
              </a:spcAft>
              <a:buClr>
                <a:schemeClr val="dk1"/>
              </a:buClr>
              <a:buSzPts val="1000"/>
              <a:buChar char="●"/>
            </a:pPr>
            <a:r>
              <a:rPr lang="en" sz="1000">
                <a:solidFill>
                  <a:schemeClr val="dk1"/>
                </a:solidFill>
              </a:rPr>
              <a:t>Remain in lockdown posture until the lockdown has been clearly ended. </a:t>
            </a:r>
            <a:endParaRPr sz="1000">
              <a:solidFill>
                <a:schemeClr val="dk1"/>
              </a:solidFill>
            </a:endParaRPr>
          </a:p>
          <a:p>
            <a:pPr indent="0" lvl="0" marL="0" rtl="0" algn="l">
              <a:spcBef>
                <a:spcPts val="0"/>
              </a:spcBef>
              <a:spcAft>
                <a:spcPts val="0"/>
              </a:spcAft>
              <a:buClr>
                <a:schemeClr val="dk1"/>
              </a:buClr>
              <a:buSzPts val="1100"/>
              <a:buFont typeface="Arial"/>
              <a:buNone/>
            </a:pPr>
            <a:r>
              <a:t/>
            </a:r>
            <a:endParaRPr sz="1000">
              <a:solidFill>
                <a:schemeClr val="dk1"/>
              </a:solidFill>
            </a:endParaRPr>
          </a:p>
          <a:p>
            <a:pPr indent="0" lvl="0" marL="0" rtl="0" algn="l">
              <a:spcBef>
                <a:spcPts val="0"/>
              </a:spcBef>
              <a:spcAft>
                <a:spcPts val="0"/>
              </a:spcAft>
              <a:buClr>
                <a:schemeClr val="dk1"/>
              </a:buClr>
              <a:buSzPts val="1100"/>
              <a:buFont typeface="Arial"/>
              <a:buNone/>
            </a:pPr>
            <a:r>
              <a:rPr lang="en" sz="1000">
                <a:solidFill>
                  <a:schemeClr val="dk1"/>
                </a:solidFill>
              </a:rPr>
              <a:t>TEACHERS </a:t>
            </a:r>
            <a:endParaRPr sz="1000">
              <a:solidFill>
                <a:schemeClr val="dk1"/>
              </a:solidFill>
            </a:endParaRPr>
          </a:p>
          <a:p>
            <a:pPr indent="-292100" lvl="0" marL="457200" rtl="0" algn="l">
              <a:spcBef>
                <a:spcPts val="0"/>
              </a:spcBef>
              <a:spcAft>
                <a:spcPts val="0"/>
              </a:spcAft>
              <a:buClr>
                <a:schemeClr val="dk1"/>
              </a:buClr>
              <a:buSzPts val="1000"/>
              <a:buChar char="●"/>
            </a:pPr>
            <a:r>
              <a:rPr lang="en" sz="1000">
                <a:solidFill>
                  <a:schemeClr val="dk1"/>
                </a:solidFill>
              </a:rPr>
              <a:t>All teachers should take/keep their class attendance &amp; emergency book with them. </a:t>
            </a:r>
            <a:endParaRPr sz="1000">
              <a:solidFill>
                <a:schemeClr val="dk1"/>
              </a:solidFill>
            </a:endParaRPr>
          </a:p>
          <a:p>
            <a:pPr indent="-292100" lvl="0" marL="457200" rtl="0" algn="l">
              <a:spcBef>
                <a:spcPts val="0"/>
              </a:spcBef>
              <a:spcAft>
                <a:spcPts val="0"/>
              </a:spcAft>
              <a:buClr>
                <a:schemeClr val="dk1"/>
              </a:buClr>
              <a:buSzPts val="1000"/>
              <a:buChar char="●"/>
            </a:pPr>
            <a:r>
              <a:rPr lang="en" sz="1000">
                <a:solidFill>
                  <a:schemeClr val="dk1"/>
                </a:solidFill>
              </a:rPr>
              <a:t>Teachers must account for each student present, even those who may have left the room before the alarm sounded. Report any unaccounted for students. </a:t>
            </a:r>
            <a:endParaRPr sz="1000">
              <a:solidFill>
                <a:schemeClr val="dk1"/>
              </a:solidFill>
            </a:endParaRPr>
          </a:p>
          <a:p>
            <a:pPr indent="-292100" lvl="0" marL="457200" rtl="0" algn="l">
              <a:spcBef>
                <a:spcPts val="0"/>
              </a:spcBef>
              <a:spcAft>
                <a:spcPts val="0"/>
              </a:spcAft>
              <a:buClr>
                <a:schemeClr val="dk1"/>
              </a:buClr>
              <a:buSzPts val="1000"/>
              <a:buChar char="●"/>
            </a:pPr>
            <a:r>
              <a:rPr lang="en" sz="1000">
                <a:solidFill>
                  <a:schemeClr val="dk1"/>
                </a:solidFill>
              </a:rPr>
              <a:t>Ensure all windows and doors are closed and locked. </a:t>
            </a:r>
            <a:endParaRPr sz="1000">
              <a:solidFill>
                <a:schemeClr val="dk1"/>
              </a:solidFill>
            </a:endParaRPr>
          </a:p>
          <a:p>
            <a:pPr indent="-292100" lvl="0" marL="457200" rtl="0" algn="l">
              <a:spcBef>
                <a:spcPts val="0"/>
              </a:spcBef>
              <a:spcAft>
                <a:spcPts val="0"/>
              </a:spcAft>
              <a:buClr>
                <a:schemeClr val="dk1"/>
              </a:buClr>
              <a:buSzPts val="1000"/>
              <a:buChar char="●"/>
            </a:pPr>
            <a:r>
              <a:rPr lang="en" sz="1000">
                <a:solidFill>
                  <a:schemeClr val="dk1"/>
                </a:solidFill>
              </a:rPr>
              <a:t>Keep the class together and wait quietly until the all clear signal is given. </a:t>
            </a:r>
            <a:endParaRPr sz="1000">
              <a:solidFill>
                <a:schemeClr val="dk1"/>
              </a:solidFill>
            </a:endParaRPr>
          </a:p>
          <a:p>
            <a:pPr indent="-292100" lvl="0" marL="457200" rtl="0" algn="l">
              <a:spcBef>
                <a:spcPts val="0"/>
              </a:spcBef>
              <a:spcAft>
                <a:spcPts val="0"/>
              </a:spcAft>
              <a:buClr>
                <a:schemeClr val="dk1"/>
              </a:buClr>
              <a:buSzPts val="1000"/>
              <a:buChar char="●"/>
            </a:pPr>
            <a:r>
              <a:rPr lang="en" sz="1000">
                <a:solidFill>
                  <a:schemeClr val="dk1"/>
                </a:solidFill>
              </a:rPr>
              <a:t>Discuss the drill with students for feedback and reproof. </a:t>
            </a:r>
            <a:endParaRPr sz="1000">
              <a:solidFill>
                <a:schemeClr val="dk1"/>
              </a:solidFill>
            </a:endParaRPr>
          </a:p>
          <a:p>
            <a:pPr indent="0" lvl="0" marL="0" rtl="0" algn="l">
              <a:spcBef>
                <a:spcPts val="0"/>
              </a:spcBef>
              <a:spcAft>
                <a:spcPts val="0"/>
              </a:spcAft>
              <a:buClr>
                <a:schemeClr val="dk1"/>
              </a:buClr>
              <a:buSzPts val="1100"/>
              <a:buFont typeface="Arial"/>
              <a:buNone/>
            </a:pPr>
            <a:r>
              <a:t/>
            </a:r>
            <a:endParaRPr sz="1000">
              <a:solidFill>
                <a:schemeClr val="dk1"/>
              </a:solidFill>
            </a:endParaRPr>
          </a:p>
          <a:p>
            <a:pPr indent="0" lvl="0" marL="0" rtl="0" algn="l">
              <a:spcBef>
                <a:spcPts val="0"/>
              </a:spcBef>
              <a:spcAft>
                <a:spcPts val="0"/>
              </a:spcAft>
              <a:buClr>
                <a:schemeClr val="dk1"/>
              </a:buClr>
              <a:buSzPts val="1100"/>
              <a:buFont typeface="Arial"/>
              <a:buNone/>
            </a:pPr>
            <a:r>
              <a:rPr b="1" lang="en" sz="1000">
                <a:solidFill>
                  <a:schemeClr val="dk1"/>
                </a:solidFill>
              </a:rPr>
              <a:t> All clear </a:t>
            </a:r>
            <a:r>
              <a:rPr lang="en" sz="1000">
                <a:solidFill>
                  <a:schemeClr val="dk1"/>
                </a:solidFill>
              </a:rPr>
              <a:t>Announcement “Mr Washington has left the building”</a:t>
            </a:r>
            <a:endParaRPr sz="2400"/>
          </a:p>
          <a:p>
            <a:pPr indent="0" lvl="0" marL="0" marR="0" rtl="0" algn="l">
              <a:spcBef>
                <a:spcPts val="0"/>
              </a:spcBef>
              <a:spcAft>
                <a:spcPts val="0"/>
              </a:spcAft>
              <a:buClr>
                <a:srgbClr val="000000"/>
              </a:buClr>
              <a:buSzPts val="2400"/>
              <a:buFont typeface="Arial"/>
              <a:buNone/>
            </a:pPr>
            <a:r>
              <a:t/>
            </a:r>
            <a:endParaRPr sz="2400">
              <a:solidFill>
                <a:schemeClr val="dk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93" name="Shape 193"/>
        <p:cNvGrpSpPr/>
        <p:nvPr/>
      </p:nvGrpSpPr>
      <p:grpSpPr>
        <a:xfrm>
          <a:off x="0" y="0"/>
          <a:ext cx="0" cy="0"/>
          <a:chOff x="0" y="0"/>
          <a:chExt cx="0" cy="0"/>
        </a:xfrm>
      </p:grpSpPr>
      <p:sp>
        <p:nvSpPr>
          <p:cNvPr id="194" name="Google Shape;194;p27"/>
          <p:cNvSpPr txBox="1"/>
          <p:nvPr>
            <p:ph type="title"/>
          </p:nvPr>
        </p:nvSpPr>
        <p:spPr>
          <a:xfrm>
            <a:off x="603100" y="295500"/>
            <a:ext cx="7498500" cy="4014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SzPts val="1100"/>
              <a:buNone/>
            </a:pPr>
            <a:r>
              <a:rPr lang="en" sz="2800"/>
              <a:t>5. Firearms Safety Memorandum</a:t>
            </a:r>
            <a:endParaRPr sz="2800"/>
          </a:p>
        </p:txBody>
      </p:sp>
      <p:pic>
        <p:nvPicPr>
          <p:cNvPr id="195" name="Google Shape;195;p27"/>
          <p:cNvPicPr preferRelativeResize="0"/>
          <p:nvPr/>
        </p:nvPicPr>
        <p:blipFill rotWithShape="1">
          <a:blip r:embed="rId4">
            <a:alphaModFix/>
          </a:blip>
          <a:srcRect b="0" l="0" r="0" t="0"/>
          <a:stretch/>
        </p:blipFill>
        <p:spPr>
          <a:xfrm>
            <a:off x="8458200" y="4593431"/>
            <a:ext cx="457200" cy="432197"/>
          </a:xfrm>
          <a:prstGeom prst="rect">
            <a:avLst/>
          </a:prstGeom>
          <a:noFill/>
          <a:ln>
            <a:noFill/>
          </a:ln>
        </p:spPr>
      </p:pic>
      <p:sp>
        <p:nvSpPr>
          <p:cNvPr id="196" name="Google Shape;196;p27"/>
          <p:cNvSpPr txBox="1"/>
          <p:nvPr/>
        </p:nvSpPr>
        <p:spPr>
          <a:xfrm>
            <a:off x="603100" y="800350"/>
            <a:ext cx="7772400" cy="3901200"/>
          </a:xfrm>
          <a:prstGeom prst="rect">
            <a:avLst/>
          </a:prstGeom>
          <a:noFill/>
          <a:ln>
            <a:noFill/>
          </a:ln>
        </p:spPr>
        <p:txBody>
          <a:bodyPr anchorCtr="0" anchor="t" bIns="45700" lIns="91425" spcFirstLastPara="1" rIns="91425" wrap="square" tIns="45700">
            <a:noAutofit/>
          </a:bodyPr>
          <a:lstStyle/>
          <a:p>
            <a:pPr indent="457200" lvl="0" marL="0" rtl="0" algn="l">
              <a:lnSpc>
                <a:spcPct val="120000"/>
              </a:lnSpc>
              <a:spcBef>
                <a:spcPts val="0"/>
              </a:spcBef>
              <a:spcAft>
                <a:spcPts val="0"/>
              </a:spcAft>
              <a:buClr>
                <a:schemeClr val="dk1"/>
              </a:buClr>
              <a:buSzPts val="1100"/>
              <a:buFont typeface="Arial"/>
              <a:buNone/>
            </a:pPr>
            <a:r>
              <a:rPr lang="en" sz="700">
                <a:solidFill>
                  <a:schemeClr val="dk1"/>
                </a:solidFill>
                <a:highlight>
                  <a:srgbClr val="FFFFFF"/>
                </a:highlight>
              </a:rPr>
              <a:t>To: Parents and Guardians of </a:t>
            </a:r>
            <a:r>
              <a:rPr b="1" lang="en" sz="700">
                <a:solidFill>
                  <a:schemeClr val="dk1"/>
                </a:solidFill>
                <a:highlight>
                  <a:srgbClr val="FFFFFF"/>
                </a:highlight>
              </a:rPr>
              <a:t>Scholars</a:t>
            </a:r>
            <a:r>
              <a:rPr lang="en" sz="700">
                <a:solidFill>
                  <a:schemeClr val="dk1"/>
                </a:solidFill>
                <a:highlight>
                  <a:srgbClr val="FFFFFF"/>
                </a:highlight>
              </a:rPr>
              <a:t> in the Compass Charter Schools</a:t>
            </a:r>
            <a:endParaRPr sz="700">
              <a:solidFill>
                <a:schemeClr val="dk1"/>
              </a:solidFill>
              <a:highlight>
                <a:srgbClr val="FFFFFF"/>
              </a:highlight>
            </a:endParaRPr>
          </a:p>
          <a:p>
            <a:pPr indent="0" lvl="0" marL="457200" rtl="0" algn="l">
              <a:lnSpc>
                <a:spcPct val="120000"/>
              </a:lnSpc>
              <a:spcBef>
                <a:spcPts val="0"/>
              </a:spcBef>
              <a:spcAft>
                <a:spcPts val="0"/>
              </a:spcAft>
              <a:buClr>
                <a:schemeClr val="dk1"/>
              </a:buClr>
              <a:buSzPts val="1100"/>
              <a:buFont typeface="Arial"/>
              <a:buNone/>
            </a:pPr>
            <a:r>
              <a:rPr lang="en" sz="700">
                <a:solidFill>
                  <a:schemeClr val="dk1"/>
                </a:solidFill>
                <a:highlight>
                  <a:srgbClr val="FFFFFF"/>
                </a:highlight>
              </a:rPr>
              <a:t>From: Elizabeth Brenner</a:t>
            </a:r>
            <a:endParaRPr sz="700">
              <a:solidFill>
                <a:schemeClr val="dk1"/>
              </a:solidFill>
              <a:highlight>
                <a:srgbClr val="FFFFFF"/>
              </a:highlight>
            </a:endParaRPr>
          </a:p>
          <a:p>
            <a:pPr indent="0" lvl="0" marL="457200" rtl="0" algn="l">
              <a:lnSpc>
                <a:spcPct val="120000"/>
              </a:lnSpc>
              <a:spcBef>
                <a:spcPts val="0"/>
              </a:spcBef>
              <a:spcAft>
                <a:spcPts val="0"/>
              </a:spcAft>
              <a:buClr>
                <a:schemeClr val="dk1"/>
              </a:buClr>
              <a:buSzPts val="1100"/>
              <a:buFont typeface="Arial"/>
              <a:buNone/>
            </a:pPr>
            <a:r>
              <a:rPr lang="en" sz="700">
                <a:solidFill>
                  <a:schemeClr val="dk1"/>
                </a:solidFill>
                <a:highlight>
                  <a:srgbClr val="FFFFFF"/>
                </a:highlight>
              </a:rPr>
              <a:t>Subject: California Law Regarding Safe Storage of Firearms</a:t>
            </a:r>
            <a:endParaRPr sz="700">
              <a:solidFill>
                <a:schemeClr val="dk1"/>
              </a:solidFill>
              <a:highlight>
                <a:srgbClr val="FFFFFF"/>
              </a:highlight>
            </a:endParaRPr>
          </a:p>
          <a:p>
            <a:pPr indent="0" lvl="0" marL="457200" rtl="0" algn="l">
              <a:lnSpc>
                <a:spcPct val="120000"/>
              </a:lnSpc>
              <a:spcBef>
                <a:spcPts val="0"/>
              </a:spcBef>
              <a:spcAft>
                <a:spcPts val="0"/>
              </a:spcAft>
              <a:buClr>
                <a:schemeClr val="dk1"/>
              </a:buClr>
              <a:buSzPts val="1100"/>
              <a:buFont typeface="Arial"/>
              <a:buNone/>
            </a:pPr>
            <a:r>
              <a:rPr lang="en" sz="700">
                <a:solidFill>
                  <a:srgbClr val="500050"/>
                </a:solidFill>
                <a:highlight>
                  <a:srgbClr val="FFFFFF"/>
                </a:highlight>
              </a:rPr>
              <a:t> </a:t>
            </a:r>
            <a:endParaRPr sz="700">
              <a:solidFill>
                <a:srgbClr val="500050"/>
              </a:solidFill>
              <a:highlight>
                <a:srgbClr val="FFFFFF"/>
              </a:highlight>
            </a:endParaRPr>
          </a:p>
          <a:p>
            <a:pPr indent="0" lvl="0" marL="457200" rtl="0" algn="l">
              <a:lnSpc>
                <a:spcPct val="120000"/>
              </a:lnSpc>
              <a:spcBef>
                <a:spcPts val="0"/>
              </a:spcBef>
              <a:spcAft>
                <a:spcPts val="0"/>
              </a:spcAft>
              <a:buClr>
                <a:schemeClr val="dk1"/>
              </a:buClr>
              <a:buSzPts val="1100"/>
              <a:buFont typeface="Arial"/>
              <a:buNone/>
            </a:pPr>
            <a:r>
              <a:rPr b="1" lang="en" sz="700">
                <a:solidFill>
                  <a:schemeClr val="dk1"/>
                </a:solidFill>
                <a:highlight>
                  <a:srgbClr val="FFFFFF"/>
                </a:highlight>
              </a:rPr>
              <a:t>Compass Charter Schools holds the safety of its scholars as its primary priority and responsibility. </a:t>
            </a:r>
            <a:r>
              <a:rPr lang="en" sz="700">
                <a:solidFill>
                  <a:schemeClr val="dk1"/>
                </a:solidFill>
                <a:highlight>
                  <a:srgbClr val="FFFFFF"/>
                </a:highlight>
              </a:rPr>
              <a:t>The purpose of this memorandum is to inform and to remind parents and legal guardians of all </a:t>
            </a:r>
            <a:r>
              <a:rPr b="1" lang="en" sz="700">
                <a:solidFill>
                  <a:schemeClr val="dk1"/>
                </a:solidFill>
                <a:highlight>
                  <a:srgbClr val="FFFFFF"/>
                </a:highlight>
              </a:rPr>
              <a:t>scholars</a:t>
            </a:r>
            <a:r>
              <a:rPr lang="en" sz="700">
                <a:solidFill>
                  <a:schemeClr val="dk1"/>
                </a:solidFill>
                <a:highlight>
                  <a:srgbClr val="FFFFFF"/>
                </a:highlight>
              </a:rPr>
              <a:t> in Compass Charter Schools of their responsibilities for keeping firearms out of the hands of children as required by California law. There have been many news reports of children bringing firearms to school. In many instances, the child obtained the firearm(s) from his or her home. These incidents can be easily prevented by storing firearms in a safe and secure manner, including keeping them locked up when not in use and storing them separately from ammunition.</a:t>
            </a:r>
            <a:endParaRPr sz="700">
              <a:solidFill>
                <a:schemeClr val="dk1"/>
              </a:solidFill>
              <a:highlight>
                <a:srgbClr val="FFFFFF"/>
              </a:highlight>
            </a:endParaRPr>
          </a:p>
          <a:p>
            <a:pPr indent="0" lvl="0" marL="457200" rtl="0" algn="l">
              <a:lnSpc>
                <a:spcPct val="120000"/>
              </a:lnSpc>
              <a:spcBef>
                <a:spcPts val="0"/>
              </a:spcBef>
              <a:spcAft>
                <a:spcPts val="0"/>
              </a:spcAft>
              <a:buClr>
                <a:schemeClr val="dk1"/>
              </a:buClr>
              <a:buSzPts val="1100"/>
              <a:buFont typeface="Arial"/>
              <a:buNone/>
            </a:pPr>
            <a:r>
              <a:rPr lang="en" sz="700">
                <a:solidFill>
                  <a:schemeClr val="dk1"/>
                </a:solidFill>
                <a:highlight>
                  <a:srgbClr val="FFFFFF"/>
                </a:highlight>
              </a:rPr>
              <a:t>To help everyone understand their legal responsibilities, this memorandum spells out California law regarding the storage of firearms. Please take some time to review this memorandum and evaluate your own personal practices to assure that you and your family are in compliance with California law. </a:t>
            </a:r>
            <a:endParaRPr sz="700">
              <a:solidFill>
                <a:schemeClr val="dk1"/>
              </a:solidFill>
              <a:highlight>
                <a:srgbClr val="FFFFFF"/>
              </a:highlight>
            </a:endParaRPr>
          </a:p>
          <a:p>
            <a:pPr indent="-273050" lvl="0" marL="914400" rtl="0" algn="l">
              <a:lnSpc>
                <a:spcPct val="115000"/>
              </a:lnSpc>
              <a:spcBef>
                <a:spcPts val="0"/>
              </a:spcBef>
              <a:spcAft>
                <a:spcPts val="0"/>
              </a:spcAft>
              <a:buClr>
                <a:schemeClr val="dk1"/>
              </a:buClr>
              <a:buSzPts val="700"/>
              <a:buChar char="●"/>
            </a:pPr>
            <a:r>
              <a:rPr lang="en" sz="700">
                <a:solidFill>
                  <a:schemeClr val="dk1"/>
                </a:solidFill>
                <a:highlight>
                  <a:srgbClr val="FFFFFF"/>
                </a:highlight>
              </a:rPr>
              <a:t>California makes a person criminally liable for keeping a loaded firearm, under their custody and control, where that person knows or reasonably should know that a child is likely to gain access to the firearm without the permission of the child’s parent or legal guardian and the child obtains access to the firearm and thereby: (1) causes death or great bodily injury to the child or any other person; (2) carries the firearm to a public place, including to any preschool or school grades kindergarten through twelfth grade, including to any school-sponsored event, activity, or performance; or (3) brandishes a firearm to others. The criminal penalty may be greater if someone dies or suffers great bodily injury as a result of the child gaining access to the firearm. </a:t>
            </a:r>
            <a:endParaRPr sz="700">
              <a:solidFill>
                <a:schemeClr val="dk1"/>
              </a:solidFill>
              <a:highlight>
                <a:srgbClr val="FFFFFF"/>
              </a:highlight>
            </a:endParaRPr>
          </a:p>
          <a:p>
            <a:pPr indent="-273050" lvl="0" marL="914400" rtl="0" algn="l">
              <a:lnSpc>
                <a:spcPct val="115000"/>
              </a:lnSpc>
              <a:spcBef>
                <a:spcPts val="0"/>
              </a:spcBef>
              <a:spcAft>
                <a:spcPts val="0"/>
              </a:spcAft>
              <a:buClr>
                <a:schemeClr val="dk1"/>
              </a:buClr>
              <a:buSzPts val="700"/>
              <a:buChar char="●"/>
            </a:pPr>
            <a:r>
              <a:rPr lang="en" sz="700">
                <a:solidFill>
                  <a:schemeClr val="dk1"/>
                </a:solidFill>
                <a:highlight>
                  <a:srgbClr val="FFFFFF"/>
                </a:highlight>
              </a:rPr>
              <a:t>As of 2014, California makes a person criminally liable if they negligently store or leave any loaded firearm on their premises where a child is likely to gain access to it—regardless of whether or not the child brings the gun to a public place.</a:t>
            </a:r>
            <a:endParaRPr sz="700">
              <a:solidFill>
                <a:schemeClr val="dk1"/>
              </a:solidFill>
              <a:highlight>
                <a:srgbClr val="FFFFFF"/>
              </a:highlight>
            </a:endParaRPr>
          </a:p>
          <a:p>
            <a:pPr indent="-273050" lvl="0" marL="914400" rtl="0" algn="l">
              <a:lnSpc>
                <a:spcPct val="115000"/>
              </a:lnSpc>
              <a:spcBef>
                <a:spcPts val="0"/>
              </a:spcBef>
              <a:spcAft>
                <a:spcPts val="0"/>
              </a:spcAft>
              <a:buClr>
                <a:schemeClr val="dk1"/>
              </a:buClr>
              <a:buSzPts val="700"/>
              <a:buChar char="●"/>
            </a:pPr>
            <a:r>
              <a:rPr lang="en" sz="700">
                <a:solidFill>
                  <a:schemeClr val="dk1"/>
                </a:solidFill>
                <a:highlight>
                  <a:srgbClr val="FFFFFF"/>
                </a:highlight>
              </a:rPr>
              <a:t>A parent or guardian may also be civilly liable for damages resulting from the discharge of a firearm by that person’s child or ward. These damages may be up to $30,000 per victim. </a:t>
            </a:r>
            <a:endParaRPr sz="700">
              <a:solidFill>
                <a:schemeClr val="dk1"/>
              </a:solidFill>
              <a:highlight>
                <a:srgbClr val="FFFFFF"/>
              </a:highlight>
            </a:endParaRPr>
          </a:p>
          <a:p>
            <a:pPr indent="0" lvl="0" marL="914400" rtl="0" algn="l">
              <a:lnSpc>
                <a:spcPct val="120000"/>
              </a:lnSpc>
              <a:spcBef>
                <a:spcPts val="0"/>
              </a:spcBef>
              <a:spcAft>
                <a:spcPts val="0"/>
              </a:spcAft>
              <a:buClr>
                <a:schemeClr val="dk1"/>
              </a:buClr>
              <a:buSzPts val="1100"/>
              <a:buFont typeface="Arial"/>
              <a:buNone/>
            </a:pPr>
            <a:r>
              <a:rPr lang="en" sz="700">
                <a:solidFill>
                  <a:srgbClr val="500050"/>
                </a:solidFill>
                <a:highlight>
                  <a:srgbClr val="FFFFFF"/>
                </a:highlight>
              </a:rPr>
              <a:t> </a:t>
            </a:r>
            <a:endParaRPr sz="700">
              <a:solidFill>
                <a:srgbClr val="500050"/>
              </a:solidFill>
              <a:highlight>
                <a:srgbClr val="FFFFFF"/>
              </a:highlight>
            </a:endParaRPr>
          </a:p>
          <a:p>
            <a:pPr indent="0" lvl="0" marL="0" rtl="0" algn="l">
              <a:lnSpc>
                <a:spcPct val="120000"/>
              </a:lnSpc>
              <a:spcBef>
                <a:spcPts val="0"/>
              </a:spcBef>
              <a:spcAft>
                <a:spcPts val="0"/>
              </a:spcAft>
              <a:buClr>
                <a:schemeClr val="dk1"/>
              </a:buClr>
              <a:buSzPts val="1100"/>
              <a:buFont typeface="Arial"/>
              <a:buNone/>
            </a:pPr>
            <a:r>
              <a:rPr lang="en" sz="700">
                <a:solidFill>
                  <a:schemeClr val="dk1"/>
                </a:solidFill>
                <a:highlight>
                  <a:srgbClr val="FFFFFF"/>
                </a:highlight>
              </a:rPr>
              <a:t>Note: Gun owners may avoid criminal liability under California Penal Code Section 25100 by keeping their firearm in a locked container or secured with a locking device that renders the firearm inoperable. 3</a:t>
            </a:r>
            <a:endParaRPr sz="700">
              <a:solidFill>
                <a:schemeClr val="dk1"/>
              </a:solidFill>
              <a:highlight>
                <a:srgbClr val="FFFFFF"/>
              </a:highlight>
            </a:endParaRPr>
          </a:p>
          <a:p>
            <a:pPr indent="0" lvl="0" marL="457200" rtl="0" algn="l">
              <a:lnSpc>
                <a:spcPct val="120000"/>
              </a:lnSpc>
              <a:spcBef>
                <a:spcPts val="0"/>
              </a:spcBef>
              <a:spcAft>
                <a:spcPts val="0"/>
              </a:spcAft>
              <a:buClr>
                <a:schemeClr val="dk1"/>
              </a:buClr>
              <a:buSzPts val="1100"/>
              <a:buFont typeface="Arial"/>
              <a:buNone/>
            </a:pPr>
            <a:r>
              <a:rPr lang="en" sz="700">
                <a:solidFill>
                  <a:srgbClr val="500050"/>
                </a:solidFill>
                <a:highlight>
                  <a:srgbClr val="FFFFFF"/>
                </a:highlight>
              </a:rPr>
              <a:t> </a:t>
            </a:r>
            <a:endParaRPr sz="700">
              <a:solidFill>
                <a:srgbClr val="500050"/>
              </a:solidFill>
              <a:highlight>
                <a:srgbClr val="FFFFFF"/>
              </a:highlight>
            </a:endParaRPr>
          </a:p>
          <a:p>
            <a:pPr indent="0" lvl="0" marL="457200" rtl="0" algn="l">
              <a:lnSpc>
                <a:spcPct val="120000"/>
              </a:lnSpc>
              <a:spcBef>
                <a:spcPts val="0"/>
              </a:spcBef>
              <a:spcAft>
                <a:spcPts val="0"/>
              </a:spcAft>
              <a:buClr>
                <a:schemeClr val="dk1"/>
              </a:buClr>
              <a:buSzPts val="1100"/>
              <a:buFont typeface="Arial"/>
              <a:buNone/>
            </a:pPr>
            <a:r>
              <a:rPr lang="en" sz="700">
                <a:solidFill>
                  <a:schemeClr val="dk1"/>
                </a:solidFill>
                <a:highlight>
                  <a:srgbClr val="FFFFFF"/>
                </a:highlight>
              </a:rPr>
              <a:t>Thank you for helping to keep our children and schools safe. Remember that the easiest and safest way to comply with the law is to keep firearms in a locked container or secured with a locking device that renders the firearm inoperable.</a:t>
            </a:r>
            <a:endParaRPr sz="700">
              <a:solidFill>
                <a:schemeClr val="dk1"/>
              </a:solidFill>
              <a:highlight>
                <a:srgbClr val="FFFFFF"/>
              </a:highlight>
            </a:endParaRPr>
          </a:p>
          <a:p>
            <a:pPr indent="0" lvl="0" marL="457200" rtl="0" algn="l">
              <a:lnSpc>
                <a:spcPct val="120000"/>
              </a:lnSpc>
              <a:spcBef>
                <a:spcPts val="0"/>
              </a:spcBef>
              <a:spcAft>
                <a:spcPts val="0"/>
              </a:spcAft>
              <a:buClr>
                <a:schemeClr val="dk1"/>
              </a:buClr>
              <a:buSzPts val="1100"/>
              <a:buFont typeface="Arial"/>
              <a:buNone/>
            </a:pPr>
            <a:r>
              <a:rPr lang="en" sz="700">
                <a:solidFill>
                  <a:srgbClr val="500050"/>
                </a:solidFill>
                <a:highlight>
                  <a:srgbClr val="FFFFFF"/>
                </a:highlight>
              </a:rPr>
              <a:t> </a:t>
            </a:r>
            <a:endParaRPr sz="700">
              <a:solidFill>
                <a:srgbClr val="500050"/>
              </a:solidFill>
              <a:highlight>
                <a:srgbClr val="FFFFFF"/>
              </a:highlight>
            </a:endParaRPr>
          </a:p>
          <a:p>
            <a:pPr indent="0" lvl="0" marL="457200" rtl="0" algn="l">
              <a:lnSpc>
                <a:spcPct val="120000"/>
              </a:lnSpc>
              <a:spcBef>
                <a:spcPts val="0"/>
              </a:spcBef>
              <a:spcAft>
                <a:spcPts val="0"/>
              </a:spcAft>
              <a:buClr>
                <a:schemeClr val="dk1"/>
              </a:buClr>
              <a:buSzPts val="1100"/>
              <a:buFont typeface="Arial"/>
              <a:buNone/>
            </a:pPr>
            <a:r>
              <a:rPr lang="en" sz="700">
                <a:solidFill>
                  <a:schemeClr val="dk1"/>
                </a:solidFill>
                <a:highlight>
                  <a:srgbClr val="FFFFFF"/>
                </a:highlight>
              </a:rPr>
              <a:t>Sincerely,</a:t>
            </a:r>
            <a:endParaRPr sz="700">
              <a:solidFill>
                <a:schemeClr val="dk1"/>
              </a:solidFill>
              <a:highlight>
                <a:srgbClr val="FFFFFF"/>
              </a:highlight>
            </a:endParaRPr>
          </a:p>
          <a:p>
            <a:pPr indent="0" lvl="0" marL="457200" rtl="0" algn="l">
              <a:lnSpc>
                <a:spcPct val="120000"/>
              </a:lnSpc>
              <a:spcBef>
                <a:spcPts val="0"/>
              </a:spcBef>
              <a:spcAft>
                <a:spcPts val="0"/>
              </a:spcAft>
              <a:buClr>
                <a:schemeClr val="dk1"/>
              </a:buClr>
              <a:buSzPts val="1100"/>
              <a:buFont typeface="Arial"/>
              <a:buNone/>
            </a:pPr>
            <a:r>
              <a:rPr lang="en" sz="700">
                <a:solidFill>
                  <a:srgbClr val="500050"/>
                </a:solidFill>
                <a:highlight>
                  <a:srgbClr val="FFFFFF"/>
                </a:highlight>
              </a:rPr>
              <a:t> </a:t>
            </a:r>
            <a:endParaRPr sz="700">
              <a:solidFill>
                <a:srgbClr val="500050"/>
              </a:solidFill>
              <a:highlight>
                <a:srgbClr val="FFFFFF"/>
              </a:highlight>
            </a:endParaRPr>
          </a:p>
          <a:p>
            <a:pPr indent="0" lvl="0" marL="457200" rtl="0" algn="l">
              <a:lnSpc>
                <a:spcPct val="120000"/>
              </a:lnSpc>
              <a:spcBef>
                <a:spcPts val="0"/>
              </a:spcBef>
              <a:spcAft>
                <a:spcPts val="0"/>
              </a:spcAft>
              <a:buClr>
                <a:schemeClr val="dk1"/>
              </a:buClr>
              <a:buSzPts val="1100"/>
              <a:buFont typeface="Arial"/>
              <a:buNone/>
            </a:pPr>
            <a:r>
              <a:rPr lang="en" sz="700">
                <a:solidFill>
                  <a:schemeClr val="dk1"/>
                </a:solidFill>
                <a:highlight>
                  <a:srgbClr val="FFFFFF"/>
                </a:highlight>
              </a:rPr>
              <a:t>Elizabeth Brenner</a:t>
            </a:r>
            <a:endParaRPr sz="700">
              <a:solidFill>
                <a:schemeClr val="dk1"/>
              </a:solidFill>
              <a:highlight>
                <a:srgbClr val="FFFFFF"/>
              </a:highlight>
            </a:endParaRPr>
          </a:p>
          <a:p>
            <a:pPr indent="0" lvl="0" marL="0" rtl="0" algn="l">
              <a:lnSpc>
                <a:spcPct val="115000"/>
              </a:lnSpc>
              <a:spcBef>
                <a:spcPts val="0"/>
              </a:spcBef>
              <a:spcAft>
                <a:spcPts val="0"/>
              </a:spcAft>
              <a:buClr>
                <a:schemeClr val="dk1"/>
              </a:buClr>
              <a:buSzPts val="1100"/>
              <a:buFont typeface="Arial"/>
              <a:buNone/>
            </a:pPr>
            <a:r>
              <a:t/>
            </a:r>
            <a:endParaRPr sz="850">
              <a:solidFill>
                <a:schemeClr val="dk1"/>
              </a:solidFill>
              <a:highlight>
                <a:srgbClr val="FFFFFF"/>
              </a:highlight>
            </a:endParaRPr>
          </a:p>
          <a:p>
            <a:pPr indent="0" lvl="0" marL="0" marR="0" rtl="0" algn="l">
              <a:spcBef>
                <a:spcPts val="0"/>
              </a:spcBef>
              <a:spcAft>
                <a:spcPts val="0"/>
              </a:spcAft>
              <a:buClr>
                <a:srgbClr val="000000"/>
              </a:buClr>
              <a:buSzPts val="2400"/>
              <a:buFont typeface="Arial"/>
              <a:buNone/>
            </a:pPr>
            <a:r>
              <a:t/>
            </a:r>
            <a:endParaRPr sz="850">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18" name="Shape 118"/>
        <p:cNvGrpSpPr/>
        <p:nvPr/>
      </p:nvGrpSpPr>
      <p:grpSpPr>
        <a:xfrm>
          <a:off x="0" y="0"/>
          <a:ext cx="0" cy="0"/>
          <a:chOff x="0" y="0"/>
          <a:chExt cx="0" cy="0"/>
        </a:xfrm>
      </p:grpSpPr>
      <p:sp>
        <p:nvSpPr>
          <p:cNvPr id="119" name="Google Shape;119;p18"/>
          <p:cNvSpPr txBox="1"/>
          <p:nvPr>
            <p:ph type="title"/>
          </p:nvPr>
        </p:nvSpPr>
        <p:spPr>
          <a:xfrm>
            <a:off x="685800" y="171450"/>
            <a:ext cx="7772400" cy="8574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
              <a:t>Agenda</a:t>
            </a:r>
            <a:endParaRPr/>
          </a:p>
        </p:txBody>
      </p:sp>
      <p:pic>
        <p:nvPicPr>
          <p:cNvPr id="120" name="Google Shape;120;p18"/>
          <p:cNvPicPr preferRelativeResize="0"/>
          <p:nvPr/>
        </p:nvPicPr>
        <p:blipFill rotWithShape="1">
          <a:blip r:embed="rId4">
            <a:alphaModFix/>
          </a:blip>
          <a:srcRect b="0" l="0" r="0" t="0"/>
          <a:stretch/>
        </p:blipFill>
        <p:spPr>
          <a:xfrm>
            <a:off x="8458200" y="4593431"/>
            <a:ext cx="457200" cy="432197"/>
          </a:xfrm>
          <a:prstGeom prst="rect">
            <a:avLst/>
          </a:prstGeom>
          <a:noFill/>
          <a:ln>
            <a:noFill/>
          </a:ln>
        </p:spPr>
      </p:pic>
      <p:sp>
        <p:nvSpPr>
          <p:cNvPr id="121" name="Google Shape;121;p18"/>
          <p:cNvSpPr/>
          <p:nvPr/>
        </p:nvSpPr>
        <p:spPr>
          <a:xfrm>
            <a:off x="685800" y="1016577"/>
            <a:ext cx="7772400" cy="1768200"/>
          </a:xfrm>
          <a:prstGeom prst="rect">
            <a:avLst/>
          </a:prstGeom>
          <a:noFill/>
          <a:ln>
            <a:noFill/>
          </a:ln>
        </p:spPr>
        <p:txBody>
          <a:bodyPr anchorCtr="0" anchor="t" bIns="45700" lIns="91425" spcFirstLastPara="1" rIns="91425" wrap="square" tIns="45700">
            <a:noAutofit/>
          </a:bodyPr>
          <a:lstStyle/>
          <a:p>
            <a:pPr indent="-285750" lvl="0" marL="342900" marR="0" rtl="0" algn="l">
              <a:spcBef>
                <a:spcPts val="0"/>
              </a:spcBef>
              <a:spcAft>
                <a:spcPts val="0"/>
              </a:spcAft>
              <a:buClr>
                <a:srgbClr val="000000"/>
              </a:buClr>
              <a:buSzPts val="2300"/>
              <a:buFont typeface="Noto Sans Symbols"/>
              <a:buChar char="⮚"/>
            </a:pPr>
            <a:r>
              <a:rPr b="0" i="0" lang="en" sz="2300" u="none" cap="none" strike="noStrike">
                <a:solidFill>
                  <a:srgbClr val="000000"/>
                </a:solidFill>
                <a:latin typeface="Arial"/>
                <a:ea typeface="Arial"/>
                <a:cs typeface="Arial"/>
                <a:sym typeface="Arial"/>
              </a:rPr>
              <a:t>Mission and Vision</a:t>
            </a:r>
            <a:endParaRPr sz="500"/>
          </a:p>
          <a:p>
            <a:pPr indent="-285750" lvl="0" marL="342900" marR="0" rtl="0" algn="l">
              <a:spcBef>
                <a:spcPts val="640"/>
              </a:spcBef>
              <a:spcAft>
                <a:spcPts val="0"/>
              </a:spcAft>
              <a:buClr>
                <a:srgbClr val="000000"/>
              </a:buClr>
              <a:buSzPts val="2300"/>
              <a:buFont typeface="Noto Sans Symbols"/>
              <a:buChar char="⮚"/>
            </a:pPr>
            <a:r>
              <a:rPr b="0" i="0" lang="en" sz="2300" u="none" cap="none" strike="noStrike">
                <a:solidFill>
                  <a:srgbClr val="000000"/>
                </a:solidFill>
                <a:latin typeface="Arial"/>
                <a:ea typeface="Arial"/>
                <a:cs typeface="Arial"/>
                <a:sym typeface="Arial"/>
              </a:rPr>
              <a:t>Values</a:t>
            </a:r>
            <a:endParaRPr sz="500"/>
          </a:p>
          <a:p>
            <a:pPr indent="-285750" lvl="0" marL="342900" marR="0" rtl="0" algn="l">
              <a:spcBef>
                <a:spcPts val="640"/>
              </a:spcBef>
              <a:spcAft>
                <a:spcPts val="0"/>
              </a:spcAft>
              <a:buClr>
                <a:srgbClr val="000000"/>
              </a:buClr>
              <a:buSzPts val="2300"/>
              <a:buFont typeface="Noto Sans Symbols"/>
              <a:buChar char="⮚"/>
            </a:pPr>
            <a:r>
              <a:rPr lang="en" sz="2300"/>
              <a:t>Committee Purpose &amp; Goal</a:t>
            </a:r>
            <a:endParaRPr sz="2300"/>
          </a:p>
          <a:p>
            <a:pPr indent="-285750" lvl="0" marL="342900" marR="0" rtl="0" algn="l">
              <a:spcBef>
                <a:spcPts val="640"/>
              </a:spcBef>
              <a:spcAft>
                <a:spcPts val="0"/>
              </a:spcAft>
              <a:buSzPts val="2300"/>
              <a:buChar char="⮚"/>
            </a:pPr>
            <a:r>
              <a:rPr lang="en" sz="2300"/>
              <a:t>Section 2: Charter School Required Safety Policy Table of Contents</a:t>
            </a:r>
            <a:endParaRPr sz="2300"/>
          </a:p>
          <a:p>
            <a:pPr indent="-285750" lvl="0" marL="342900" marR="0" rtl="0" algn="l">
              <a:spcBef>
                <a:spcPts val="640"/>
              </a:spcBef>
              <a:spcAft>
                <a:spcPts val="0"/>
              </a:spcAft>
              <a:buSzPts val="2300"/>
              <a:buChar char="⮚"/>
            </a:pPr>
            <a:r>
              <a:rPr lang="en" sz="2300"/>
              <a:t>Section 3: Comprehensive School Site Trainings</a:t>
            </a:r>
            <a:endParaRPr sz="2300"/>
          </a:p>
          <a:p>
            <a:pPr indent="-285750" lvl="0" marL="342900" marR="0" rtl="0" algn="l">
              <a:spcBef>
                <a:spcPts val="640"/>
              </a:spcBef>
              <a:spcAft>
                <a:spcPts val="0"/>
              </a:spcAft>
              <a:buSzPts val="2300"/>
              <a:buChar char="⮚"/>
            </a:pPr>
            <a:r>
              <a:rPr lang="en" sz="2300"/>
              <a:t>Section 5: Firearm Safety Memorandum </a:t>
            </a:r>
            <a:endParaRPr sz="23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26" name="Shape 126"/>
        <p:cNvGrpSpPr/>
        <p:nvPr/>
      </p:nvGrpSpPr>
      <p:grpSpPr>
        <a:xfrm>
          <a:off x="0" y="0"/>
          <a:ext cx="0" cy="0"/>
          <a:chOff x="0" y="0"/>
          <a:chExt cx="0" cy="0"/>
        </a:xfrm>
      </p:grpSpPr>
      <p:sp>
        <p:nvSpPr>
          <p:cNvPr id="127" name="Google Shape;127;p19"/>
          <p:cNvSpPr txBox="1"/>
          <p:nvPr>
            <p:ph type="title"/>
          </p:nvPr>
        </p:nvSpPr>
        <p:spPr>
          <a:xfrm>
            <a:off x="685800" y="171450"/>
            <a:ext cx="7772400" cy="8574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 sz="4000"/>
              <a:t>Our Mission and Vision</a:t>
            </a:r>
            <a:endParaRPr sz="4000"/>
          </a:p>
        </p:txBody>
      </p:sp>
      <p:sp>
        <p:nvSpPr>
          <p:cNvPr id="128" name="Google Shape;128;p19"/>
          <p:cNvSpPr txBox="1"/>
          <p:nvPr>
            <p:ph idx="1" type="body"/>
          </p:nvPr>
        </p:nvSpPr>
        <p:spPr>
          <a:xfrm>
            <a:off x="685800" y="971550"/>
            <a:ext cx="7772400" cy="3600600"/>
          </a:xfrm>
          <a:prstGeom prst="rect">
            <a:avLst/>
          </a:prstGeom>
          <a:noFill/>
          <a:ln>
            <a:noFill/>
          </a:ln>
        </p:spPr>
        <p:txBody>
          <a:bodyPr anchorCtr="0" anchor="t" bIns="45700" lIns="91425" spcFirstLastPara="1" rIns="91425" wrap="square" tIns="45700">
            <a:noAutofit/>
          </a:bodyPr>
          <a:lstStyle/>
          <a:p>
            <a:pPr indent="0" lvl="0" marL="0" rtl="0" algn="ctr">
              <a:lnSpc>
                <a:spcPct val="200000"/>
              </a:lnSpc>
              <a:spcBef>
                <a:spcPts val="0"/>
              </a:spcBef>
              <a:spcAft>
                <a:spcPts val="0"/>
              </a:spcAft>
              <a:buClr>
                <a:srgbClr val="000000"/>
              </a:buClr>
              <a:buSzPts val="2400"/>
              <a:buFont typeface="Arial"/>
              <a:buNone/>
            </a:pPr>
            <a:r>
              <a:rPr b="1" lang="en" sz="1800">
                <a:solidFill>
                  <a:srgbClr val="000000"/>
                </a:solidFill>
                <a:latin typeface="Arial"/>
                <a:ea typeface="Arial"/>
                <a:cs typeface="Arial"/>
                <a:sym typeface="Arial"/>
              </a:rPr>
              <a:t>MISSION STATEMENT</a:t>
            </a:r>
            <a:endParaRPr sz="1800">
              <a:solidFill>
                <a:srgbClr val="000000"/>
              </a:solidFill>
              <a:latin typeface="Arial"/>
              <a:ea typeface="Arial"/>
              <a:cs typeface="Arial"/>
              <a:sym typeface="Arial"/>
            </a:endParaRPr>
          </a:p>
          <a:p>
            <a:pPr indent="0" lvl="0" marL="0" rtl="0" algn="ctr">
              <a:spcBef>
                <a:spcPts val="0"/>
              </a:spcBef>
              <a:spcAft>
                <a:spcPts val="0"/>
              </a:spcAft>
              <a:buClr>
                <a:srgbClr val="000000"/>
              </a:buClr>
              <a:buSzPts val="2400"/>
              <a:buFont typeface="Arial"/>
              <a:buNone/>
            </a:pPr>
            <a:r>
              <a:rPr lang="en" sz="1800">
                <a:solidFill>
                  <a:srgbClr val="000000"/>
                </a:solidFill>
                <a:latin typeface="Arial"/>
                <a:ea typeface="Arial"/>
                <a:cs typeface="Arial"/>
                <a:sym typeface="Arial"/>
              </a:rPr>
              <a:t>Our mission is to inspire and develop innovative, creative, self-directed learners, one scholar at a time. </a:t>
            </a:r>
            <a:endParaRPr sz="1800">
              <a:solidFill>
                <a:srgbClr val="000000"/>
              </a:solidFill>
              <a:latin typeface="Arial"/>
              <a:ea typeface="Arial"/>
              <a:cs typeface="Arial"/>
              <a:sym typeface="Arial"/>
            </a:endParaRPr>
          </a:p>
          <a:p>
            <a:pPr indent="0" lvl="0" marL="0" rtl="0" algn="ctr">
              <a:lnSpc>
                <a:spcPct val="200000"/>
              </a:lnSpc>
              <a:spcBef>
                <a:spcPts val="0"/>
              </a:spcBef>
              <a:spcAft>
                <a:spcPts val="0"/>
              </a:spcAft>
              <a:buClr>
                <a:srgbClr val="000000"/>
              </a:buClr>
              <a:buSzPts val="2400"/>
              <a:buFont typeface="Arial"/>
              <a:buNone/>
            </a:pPr>
            <a:r>
              <a:t/>
            </a:r>
            <a:endParaRPr b="1" sz="1800">
              <a:solidFill>
                <a:srgbClr val="000000"/>
              </a:solidFill>
              <a:latin typeface="Arial"/>
              <a:ea typeface="Arial"/>
              <a:cs typeface="Arial"/>
              <a:sym typeface="Arial"/>
            </a:endParaRPr>
          </a:p>
          <a:p>
            <a:pPr indent="0" lvl="0" marL="0" rtl="0" algn="ctr">
              <a:lnSpc>
                <a:spcPct val="200000"/>
              </a:lnSpc>
              <a:spcBef>
                <a:spcPts val="0"/>
              </a:spcBef>
              <a:spcAft>
                <a:spcPts val="0"/>
              </a:spcAft>
              <a:buClr>
                <a:srgbClr val="000000"/>
              </a:buClr>
              <a:buSzPts val="2400"/>
              <a:buFont typeface="Arial"/>
              <a:buNone/>
            </a:pPr>
            <a:r>
              <a:rPr b="1" lang="en" sz="1800">
                <a:solidFill>
                  <a:srgbClr val="000000"/>
                </a:solidFill>
                <a:latin typeface="Arial"/>
                <a:ea typeface="Arial"/>
                <a:cs typeface="Arial"/>
                <a:sym typeface="Arial"/>
              </a:rPr>
              <a:t>VISION STATEMENT</a:t>
            </a:r>
            <a:endParaRPr sz="1800">
              <a:solidFill>
                <a:srgbClr val="000000"/>
              </a:solidFill>
              <a:latin typeface="Arial"/>
              <a:ea typeface="Arial"/>
              <a:cs typeface="Arial"/>
              <a:sym typeface="Arial"/>
            </a:endParaRPr>
          </a:p>
          <a:p>
            <a:pPr indent="0" lvl="0" marL="0" rtl="0" algn="ctr">
              <a:spcBef>
                <a:spcPts val="0"/>
              </a:spcBef>
              <a:spcAft>
                <a:spcPts val="0"/>
              </a:spcAft>
              <a:buClr>
                <a:srgbClr val="000000"/>
              </a:buClr>
              <a:buSzPts val="2400"/>
              <a:buFont typeface="Arial"/>
              <a:buNone/>
            </a:pPr>
            <a:r>
              <a:rPr lang="en" sz="1800">
                <a:solidFill>
                  <a:srgbClr val="000000"/>
                </a:solidFill>
                <a:latin typeface="Arial"/>
                <a:ea typeface="Arial"/>
                <a:cs typeface="Arial"/>
                <a:sym typeface="Arial"/>
              </a:rPr>
              <a:t>Our vision is to create a collaborative virtual learning community, inspiring scholars to appreciate the ways in which arts and sciences nurture a curiosity for life-long learning, and prepare scholars to take responsibility for their future success.</a:t>
            </a:r>
            <a:endParaRPr sz="1800">
              <a:solidFill>
                <a:srgbClr val="000000"/>
              </a:solidFill>
              <a:latin typeface="Arial"/>
              <a:ea typeface="Arial"/>
              <a:cs typeface="Arial"/>
              <a:sym typeface="Arial"/>
            </a:endParaRPr>
          </a:p>
        </p:txBody>
      </p:sp>
      <p:pic>
        <p:nvPicPr>
          <p:cNvPr id="129" name="Google Shape;129;p19"/>
          <p:cNvPicPr preferRelativeResize="0"/>
          <p:nvPr/>
        </p:nvPicPr>
        <p:blipFill rotWithShape="1">
          <a:blip r:embed="rId4">
            <a:alphaModFix/>
          </a:blip>
          <a:srcRect b="0" l="0" r="0" t="0"/>
          <a:stretch/>
        </p:blipFill>
        <p:spPr>
          <a:xfrm>
            <a:off x="8458200" y="4593431"/>
            <a:ext cx="457200" cy="432197"/>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34" name="Shape 134"/>
        <p:cNvGrpSpPr/>
        <p:nvPr/>
      </p:nvGrpSpPr>
      <p:grpSpPr>
        <a:xfrm>
          <a:off x="0" y="0"/>
          <a:ext cx="0" cy="0"/>
          <a:chOff x="0" y="0"/>
          <a:chExt cx="0" cy="0"/>
        </a:xfrm>
      </p:grpSpPr>
      <p:sp>
        <p:nvSpPr>
          <p:cNvPr id="135" name="Google Shape;135;p20"/>
          <p:cNvSpPr txBox="1"/>
          <p:nvPr>
            <p:ph type="title"/>
          </p:nvPr>
        </p:nvSpPr>
        <p:spPr>
          <a:xfrm>
            <a:off x="685800" y="171450"/>
            <a:ext cx="7772400" cy="8574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
              <a:t>Our Values</a:t>
            </a:r>
            <a:endParaRPr/>
          </a:p>
        </p:txBody>
      </p:sp>
      <p:pic>
        <p:nvPicPr>
          <p:cNvPr id="136" name="Google Shape;136;p20"/>
          <p:cNvPicPr preferRelativeResize="0"/>
          <p:nvPr/>
        </p:nvPicPr>
        <p:blipFill rotWithShape="1">
          <a:blip r:embed="rId4">
            <a:alphaModFix/>
          </a:blip>
          <a:srcRect b="0" l="0" r="0" t="0"/>
          <a:stretch/>
        </p:blipFill>
        <p:spPr>
          <a:xfrm>
            <a:off x="8458200" y="4593431"/>
            <a:ext cx="457200" cy="432197"/>
          </a:xfrm>
          <a:prstGeom prst="rect">
            <a:avLst/>
          </a:prstGeom>
          <a:noFill/>
          <a:ln>
            <a:noFill/>
          </a:ln>
        </p:spPr>
      </p:pic>
      <p:pic>
        <p:nvPicPr>
          <p:cNvPr id="137" name="Google Shape;137;p20"/>
          <p:cNvPicPr preferRelativeResize="0"/>
          <p:nvPr/>
        </p:nvPicPr>
        <p:blipFill rotWithShape="1">
          <a:blip r:embed="rId5">
            <a:alphaModFix/>
          </a:blip>
          <a:srcRect b="0" l="99" r="89" t="0"/>
          <a:stretch/>
        </p:blipFill>
        <p:spPr>
          <a:xfrm>
            <a:off x="945498" y="1028700"/>
            <a:ext cx="5439753" cy="3278981"/>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42" name="Shape 142"/>
        <p:cNvGrpSpPr/>
        <p:nvPr/>
      </p:nvGrpSpPr>
      <p:grpSpPr>
        <a:xfrm>
          <a:off x="0" y="0"/>
          <a:ext cx="0" cy="0"/>
          <a:chOff x="0" y="0"/>
          <a:chExt cx="0" cy="0"/>
        </a:xfrm>
      </p:grpSpPr>
      <p:sp>
        <p:nvSpPr>
          <p:cNvPr id="143" name="Google Shape;143;p21"/>
          <p:cNvSpPr txBox="1"/>
          <p:nvPr>
            <p:ph type="title"/>
          </p:nvPr>
        </p:nvSpPr>
        <p:spPr>
          <a:xfrm>
            <a:off x="329100" y="295500"/>
            <a:ext cx="7772400" cy="8574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
              <a:t>Committee Purpose &amp; Goal</a:t>
            </a:r>
            <a:endParaRPr/>
          </a:p>
        </p:txBody>
      </p:sp>
      <p:pic>
        <p:nvPicPr>
          <p:cNvPr id="144" name="Google Shape;144;p21"/>
          <p:cNvPicPr preferRelativeResize="0"/>
          <p:nvPr/>
        </p:nvPicPr>
        <p:blipFill rotWithShape="1">
          <a:blip r:embed="rId4">
            <a:alphaModFix/>
          </a:blip>
          <a:srcRect b="0" l="0" r="0" t="0"/>
          <a:stretch/>
        </p:blipFill>
        <p:spPr>
          <a:xfrm>
            <a:off x="8458200" y="4593431"/>
            <a:ext cx="457200" cy="432197"/>
          </a:xfrm>
          <a:prstGeom prst="rect">
            <a:avLst/>
          </a:prstGeom>
          <a:noFill/>
          <a:ln>
            <a:noFill/>
          </a:ln>
        </p:spPr>
      </p:pic>
      <p:sp>
        <p:nvSpPr>
          <p:cNvPr id="145" name="Google Shape;145;p21"/>
          <p:cNvSpPr txBox="1"/>
          <p:nvPr/>
        </p:nvSpPr>
        <p:spPr>
          <a:xfrm>
            <a:off x="685800" y="971550"/>
            <a:ext cx="7772400" cy="36006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rgbClr val="000000"/>
              </a:buClr>
              <a:buSzPts val="2400"/>
              <a:buFont typeface="Arial"/>
              <a:buNone/>
            </a:pPr>
            <a:r>
              <a:t/>
            </a:r>
            <a:endParaRPr sz="2400"/>
          </a:p>
          <a:p>
            <a:pPr indent="0" lvl="0" marL="0" marR="0" rtl="0" algn="l">
              <a:spcBef>
                <a:spcPts val="0"/>
              </a:spcBef>
              <a:spcAft>
                <a:spcPts val="0"/>
              </a:spcAft>
              <a:buClr>
                <a:srgbClr val="000000"/>
              </a:buClr>
              <a:buSzPts val="2400"/>
              <a:buFont typeface="Arial"/>
              <a:buNone/>
            </a:pPr>
            <a:r>
              <a:rPr lang="en" sz="2400"/>
              <a:t>Purpose: </a:t>
            </a:r>
            <a:r>
              <a:rPr lang="en" sz="2400">
                <a:solidFill>
                  <a:schemeClr val="dk1"/>
                </a:solidFill>
              </a:rPr>
              <a:t>To update/revise the 22-23 School Safety Plan in order to present it to the board for approval by January 28, 2023</a:t>
            </a:r>
            <a:endParaRPr sz="2400">
              <a:solidFill>
                <a:schemeClr val="dk1"/>
              </a:solidFill>
            </a:endParaRPr>
          </a:p>
          <a:p>
            <a:pPr indent="0" lvl="0" marL="0" marR="0" rtl="0" algn="l">
              <a:spcBef>
                <a:spcPts val="0"/>
              </a:spcBef>
              <a:spcAft>
                <a:spcPts val="0"/>
              </a:spcAft>
              <a:buClr>
                <a:srgbClr val="000000"/>
              </a:buClr>
              <a:buSzPts val="2400"/>
              <a:buFont typeface="Arial"/>
              <a:buNone/>
            </a:pPr>
            <a:r>
              <a:t/>
            </a:r>
            <a:endParaRPr sz="2400">
              <a:solidFill>
                <a:srgbClr val="424242"/>
              </a:solidFill>
            </a:endParaRPr>
          </a:p>
          <a:p>
            <a:pPr indent="0" lvl="0" marL="0" marR="0" rtl="0" algn="l">
              <a:spcBef>
                <a:spcPts val="0"/>
              </a:spcBef>
              <a:spcAft>
                <a:spcPts val="0"/>
              </a:spcAft>
              <a:buClr>
                <a:srgbClr val="000000"/>
              </a:buClr>
              <a:buSzPts val="2400"/>
              <a:buFont typeface="Arial"/>
              <a:buNone/>
            </a:pPr>
            <a:r>
              <a:rPr lang="en" sz="2400">
                <a:solidFill>
                  <a:schemeClr val="dk1"/>
                </a:solidFill>
              </a:rPr>
              <a:t>Goal: To present the updated/revised 22-23 School safety Plan to Danielle Gamez (Leadership Liaison) by January 20, 2023</a:t>
            </a:r>
            <a:endParaRPr sz="2400">
              <a:solidFill>
                <a:schemeClr val="dk1"/>
              </a:solidFill>
            </a:endParaRPr>
          </a:p>
        </p:txBody>
      </p:sp>
      <p:sp>
        <p:nvSpPr>
          <p:cNvPr id="146" name="Google Shape;146;p21"/>
          <p:cNvSpPr txBox="1"/>
          <p:nvPr/>
        </p:nvSpPr>
        <p:spPr>
          <a:xfrm>
            <a:off x="3273400" y="2995988"/>
            <a:ext cx="3023100" cy="14943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51" name="Shape 151"/>
        <p:cNvGrpSpPr/>
        <p:nvPr/>
      </p:nvGrpSpPr>
      <p:grpSpPr>
        <a:xfrm>
          <a:off x="0" y="0"/>
          <a:ext cx="0" cy="0"/>
          <a:chOff x="0" y="0"/>
          <a:chExt cx="0" cy="0"/>
        </a:xfrm>
      </p:grpSpPr>
      <p:sp>
        <p:nvSpPr>
          <p:cNvPr id="152" name="Google Shape;152;p22"/>
          <p:cNvSpPr txBox="1"/>
          <p:nvPr>
            <p:ph type="title"/>
          </p:nvPr>
        </p:nvSpPr>
        <p:spPr>
          <a:xfrm>
            <a:off x="329100" y="295500"/>
            <a:ext cx="7772400" cy="8574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1"/>
              </a:buClr>
              <a:buSzPts val="1100"/>
              <a:buFont typeface="Arial"/>
              <a:buNone/>
            </a:pPr>
            <a:r>
              <a:rPr lang="en" sz="2400">
                <a:solidFill>
                  <a:schemeClr val="dk1"/>
                </a:solidFill>
              </a:rPr>
              <a:t>Charter School Required Safety Policies</a:t>
            </a:r>
            <a:endParaRPr sz="5400"/>
          </a:p>
        </p:txBody>
      </p:sp>
      <p:pic>
        <p:nvPicPr>
          <p:cNvPr id="153" name="Google Shape;153;p22"/>
          <p:cNvPicPr preferRelativeResize="0"/>
          <p:nvPr/>
        </p:nvPicPr>
        <p:blipFill rotWithShape="1">
          <a:blip r:embed="rId4">
            <a:alphaModFix/>
          </a:blip>
          <a:srcRect b="0" l="0" r="0" t="0"/>
          <a:stretch/>
        </p:blipFill>
        <p:spPr>
          <a:xfrm>
            <a:off x="8458200" y="4593431"/>
            <a:ext cx="457200" cy="432197"/>
          </a:xfrm>
          <a:prstGeom prst="rect">
            <a:avLst/>
          </a:prstGeom>
          <a:noFill/>
          <a:ln>
            <a:noFill/>
          </a:ln>
        </p:spPr>
      </p:pic>
      <p:sp>
        <p:nvSpPr>
          <p:cNvPr id="154" name="Google Shape;154;p22"/>
          <p:cNvSpPr txBox="1"/>
          <p:nvPr/>
        </p:nvSpPr>
        <p:spPr>
          <a:xfrm>
            <a:off x="685800" y="1012275"/>
            <a:ext cx="7772400" cy="3559800"/>
          </a:xfrm>
          <a:prstGeom prst="rect">
            <a:avLst/>
          </a:prstGeom>
          <a:noFill/>
          <a:ln>
            <a:noFill/>
          </a:ln>
        </p:spPr>
        <p:txBody>
          <a:bodyPr anchorCtr="0" anchor="t" bIns="45700" lIns="91425" spcFirstLastPara="1" rIns="91425" wrap="square" tIns="45700">
            <a:noAutofit/>
          </a:bodyPr>
          <a:lstStyle/>
          <a:p>
            <a:pPr indent="0" lvl="0" marL="0" rtl="0" algn="l">
              <a:spcBef>
                <a:spcPts val="1000"/>
              </a:spcBef>
              <a:spcAft>
                <a:spcPts val="0"/>
              </a:spcAft>
              <a:buClr>
                <a:schemeClr val="dk1"/>
              </a:buClr>
              <a:buSzPts val="1100"/>
              <a:buFont typeface="Arial"/>
              <a:buNone/>
            </a:pPr>
            <a:r>
              <a:rPr lang="en" sz="800">
                <a:solidFill>
                  <a:schemeClr val="dk1"/>
                </a:solidFill>
              </a:rPr>
              <a:t>2.1 Charter School Employee Criminal Record Summary Policy	</a:t>
            </a:r>
            <a:endParaRPr sz="800">
              <a:solidFill>
                <a:schemeClr val="dk1"/>
              </a:solidFill>
            </a:endParaRPr>
          </a:p>
          <a:p>
            <a:pPr indent="0" lvl="0" marL="0" rtl="0" algn="l">
              <a:spcBef>
                <a:spcPts val="1000"/>
              </a:spcBef>
              <a:spcAft>
                <a:spcPts val="0"/>
              </a:spcAft>
              <a:buClr>
                <a:schemeClr val="dk1"/>
              </a:buClr>
              <a:buSzPts val="1100"/>
              <a:buFont typeface="Arial"/>
              <a:buNone/>
            </a:pPr>
            <a:r>
              <a:rPr lang="en" sz="800">
                <a:solidFill>
                  <a:schemeClr val="dk1"/>
                </a:solidFill>
              </a:rPr>
              <a:t>2.2: Charter School Safety Procedures—Child Abuse Reporting	</a:t>
            </a:r>
            <a:endParaRPr sz="800">
              <a:solidFill>
                <a:schemeClr val="dk1"/>
              </a:solidFill>
            </a:endParaRPr>
          </a:p>
          <a:p>
            <a:pPr indent="0" lvl="0" marL="0" rtl="0" algn="l">
              <a:spcBef>
                <a:spcPts val="1000"/>
              </a:spcBef>
              <a:spcAft>
                <a:spcPts val="0"/>
              </a:spcAft>
              <a:buClr>
                <a:schemeClr val="dk1"/>
              </a:buClr>
              <a:buSzPts val="1100"/>
              <a:buFont typeface="Arial"/>
              <a:buNone/>
            </a:pPr>
            <a:r>
              <a:rPr lang="en" sz="800">
                <a:solidFill>
                  <a:schemeClr val="dk1"/>
                </a:solidFill>
              </a:rPr>
              <a:t>2.3: Charter School Safety Procedures—Routine and Emergency Disaster Procedures	</a:t>
            </a:r>
            <a:endParaRPr sz="800">
              <a:solidFill>
                <a:schemeClr val="dk1"/>
              </a:solidFill>
            </a:endParaRPr>
          </a:p>
          <a:p>
            <a:pPr indent="0" lvl="0" marL="0" rtl="0" algn="l">
              <a:spcBef>
                <a:spcPts val="1000"/>
              </a:spcBef>
              <a:spcAft>
                <a:spcPts val="0"/>
              </a:spcAft>
              <a:buClr>
                <a:schemeClr val="dk1"/>
              </a:buClr>
              <a:buSzPts val="1100"/>
              <a:buFont typeface="Arial"/>
              <a:buNone/>
            </a:pPr>
            <a:r>
              <a:rPr lang="en" sz="800">
                <a:solidFill>
                  <a:schemeClr val="dk1"/>
                </a:solidFill>
              </a:rPr>
              <a:t>2.3A Central Office Earthquakes and Fire Safety	</a:t>
            </a:r>
            <a:endParaRPr sz="800">
              <a:solidFill>
                <a:schemeClr val="dk1"/>
              </a:solidFill>
            </a:endParaRPr>
          </a:p>
          <a:p>
            <a:pPr indent="0" lvl="0" marL="0" rtl="0" algn="l">
              <a:spcBef>
                <a:spcPts val="1000"/>
              </a:spcBef>
              <a:spcAft>
                <a:spcPts val="0"/>
              </a:spcAft>
              <a:buClr>
                <a:schemeClr val="dk1"/>
              </a:buClr>
              <a:buSzPts val="1100"/>
              <a:buFont typeface="Arial"/>
              <a:buNone/>
            </a:pPr>
            <a:r>
              <a:rPr lang="en" sz="800">
                <a:solidFill>
                  <a:schemeClr val="dk1"/>
                </a:solidFill>
              </a:rPr>
              <a:t>2.3B Central Office Guidelines for People with Disabilities in Emergencies	</a:t>
            </a:r>
            <a:endParaRPr sz="800">
              <a:solidFill>
                <a:schemeClr val="dk1"/>
              </a:solidFill>
            </a:endParaRPr>
          </a:p>
          <a:p>
            <a:pPr indent="0" lvl="0" marL="0" rtl="0" algn="l">
              <a:spcBef>
                <a:spcPts val="1000"/>
              </a:spcBef>
              <a:spcAft>
                <a:spcPts val="0"/>
              </a:spcAft>
              <a:buClr>
                <a:schemeClr val="dk1"/>
              </a:buClr>
              <a:buSzPts val="1100"/>
              <a:buFont typeface="Arial"/>
              <a:buNone/>
            </a:pPr>
            <a:r>
              <a:rPr lang="en" sz="800">
                <a:solidFill>
                  <a:schemeClr val="dk1"/>
                </a:solidFill>
              </a:rPr>
              <a:t>2.3C Central Office Power Outages	</a:t>
            </a:r>
            <a:endParaRPr sz="800">
              <a:solidFill>
                <a:schemeClr val="dk1"/>
              </a:solidFill>
            </a:endParaRPr>
          </a:p>
          <a:p>
            <a:pPr indent="0" lvl="0" marL="0" rtl="0" algn="l">
              <a:spcBef>
                <a:spcPts val="1000"/>
              </a:spcBef>
              <a:spcAft>
                <a:spcPts val="0"/>
              </a:spcAft>
              <a:buClr>
                <a:schemeClr val="dk1"/>
              </a:buClr>
              <a:buSzPts val="1100"/>
              <a:buFont typeface="Arial"/>
              <a:buNone/>
            </a:pPr>
            <a:r>
              <a:rPr lang="en" sz="800">
                <a:solidFill>
                  <a:schemeClr val="dk1"/>
                </a:solidFill>
              </a:rPr>
              <a:t>2.3D Central Office Lockdown/Shelter in Place	</a:t>
            </a:r>
            <a:endParaRPr sz="800">
              <a:solidFill>
                <a:schemeClr val="dk1"/>
              </a:solidFill>
            </a:endParaRPr>
          </a:p>
          <a:p>
            <a:pPr indent="0" lvl="0" marL="0" rtl="0" algn="l">
              <a:spcBef>
                <a:spcPts val="1000"/>
              </a:spcBef>
              <a:spcAft>
                <a:spcPts val="0"/>
              </a:spcAft>
              <a:buClr>
                <a:schemeClr val="dk1"/>
              </a:buClr>
              <a:buSzPts val="1100"/>
              <a:buFont typeface="Arial"/>
              <a:buNone/>
            </a:pPr>
            <a:r>
              <a:rPr lang="en" sz="800">
                <a:solidFill>
                  <a:schemeClr val="dk1"/>
                </a:solidFill>
              </a:rPr>
              <a:t>2.3E Central Office Terrorist Attacks	</a:t>
            </a:r>
            <a:endParaRPr sz="800">
              <a:solidFill>
                <a:schemeClr val="dk1"/>
              </a:solidFill>
            </a:endParaRPr>
          </a:p>
          <a:p>
            <a:pPr indent="0" lvl="0" marL="0" rtl="0" algn="l">
              <a:spcBef>
                <a:spcPts val="1000"/>
              </a:spcBef>
              <a:spcAft>
                <a:spcPts val="0"/>
              </a:spcAft>
              <a:buClr>
                <a:schemeClr val="dk1"/>
              </a:buClr>
              <a:buSzPts val="1100"/>
              <a:buFont typeface="Arial"/>
              <a:buNone/>
            </a:pPr>
            <a:r>
              <a:rPr lang="en" sz="800">
                <a:solidFill>
                  <a:schemeClr val="dk1"/>
                </a:solidFill>
              </a:rPr>
              <a:t>2.3F Central Office Tsunami Procedures	</a:t>
            </a:r>
            <a:endParaRPr sz="800">
              <a:solidFill>
                <a:schemeClr val="dk1"/>
              </a:solidFill>
            </a:endParaRPr>
          </a:p>
          <a:p>
            <a:pPr indent="0" lvl="0" marL="0" rtl="0" algn="l">
              <a:spcBef>
                <a:spcPts val="1000"/>
              </a:spcBef>
              <a:spcAft>
                <a:spcPts val="0"/>
              </a:spcAft>
              <a:buClr>
                <a:schemeClr val="dk1"/>
              </a:buClr>
              <a:buSzPts val="1100"/>
              <a:buFont typeface="Arial"/>
              <a:buNone/>
            </a:pPr>
            <a:r>
              <a:rPr lang="en" sz="800">
                <a:solidFill>
                  <a:schemeClr val="dk1"/>
                </a:solidFill>
              </a:rPr>
              <a:t>2.3G Central Office Storm &amp; Flooding Procedures	</a:t>
            </a:r>
            <a:endParaRPr sz="800">
              <a:solidFill>
                <a:schemeClr val="dk1"/>
              </a:solidFill>
            </a:endParaRPr>
          </a:p>
          <a:p>
            <a:pPr indent="0" lvl="0" marL="0" rtl="0" algn="l">
              <a:spcBef>
                <a:spcPts val="1000"/>
              </a:spcBef>
              <a:spcAft>
                <a:spcPts val="0"/>
              </a:spcAft>
              <a:buClr>
                <a:schemeClr val="dk1"/>
              </a:buClr>
              <a:buSzPts val="1100"/>
              <a:buFont typeface="Arial"/>
              <a:buNone/>
            </a:pPr>
            <a:r>
              <a:rPr lang="en" sz="800">
                <a:solidFill>
                  <a:schemeClr val="dk1"/>
                </a:solidFill>
              </a:rPr>
              <a:t>2.3H Central Office Procedure for Documenting and Reporting Injuries	</a:t>
            </a:r>
            <a:endParaRPr sz="800">
              <a:solidFill>
                <a:schemeClr val="dk1"/>
              </a:solidFill>
            </a:endParaRPr>
          </a:p>
          <a:p>
            <a:pPr indent="0" lvl="0" marL="0" rtl="0" algn="l">
              <a:spcBef>
                <a:spcPts val="1000"/>
              </a:spcBef>
              <a:spcAft>
                <a:spcPts val="0"/>
              </a:spcAft>
              <a:buClr>
                <a:schemeClr val="dk1"/>
              </a:buClr>
              <a:buSzPts val="1100"/>
              <a:buFont typeface="Arial"/>
              <a:buNone/>
            </a:pPr>
            <a:r>
              <a:rPr lang="en" sz="800">
                <a:solidFill>
                  <a:schemeClr val="dk1"/>
                </a:solidFill>
              </a:rPr>
              <a:t>2.3I Orange County Learning Center (OCLC) Earthquakes and Fire Safety	</a:t>
            </a:r>
            <a:endParaRPr sz="800">
              <a:solidFill>
                <a:schemeClr val="dk1"/>
              </a:solidFill>
            </a:endParaRPr>
          </a:p>
          <a:p>
            <a:pPr indent="0" lvl="0" marL="0" rtl="0" algn="l">
              <a:spcBef>
                <a:spcPts val="1000"/>
              </a:spcBef>
              <a:spcAft>
                <a:spcPts val="0"/>
              </a:spcAft>
              <a:buClr>
                <a:schemeClr val="dk1"/>
              </a:buClr>
              <a:buSzPts val="1100"/>
              <a:buFont typeface="Arial"/>
              <a:buNone/>
            </a:pPr>
            <a:r>
              <a:rPr lang="en" sz="800">
                <a:solidFill>
                  <a:schemeClr val="dk1"/>
                </a:solidFill>
              </a:rPr>
              <a:t>2.3J OCLC Guidelines for People with Disabilities in Emergencies	</a:t>
            </a:r>
            <a:endParaRPr sz="800">
              <a:solidFill>
                <a:schemeClr val="dk1"/>
              </a:solidFill>
            </a:endParaRPr>
          </a:p>
          <a:p>
            <a:pPr indent="0" lvl="0" marL="0" rtl="0" algn="l">
              <a:spcBef>
                <a:spcPts val="1000"/>
              </a:spcBef>
              <a:spcAft>
                <a:spcPts val="0"/>
              </a:spcAft>
              <a:buClr>
                <a:schemeClr val="dk1"/>
              </a:buClr>
              <a:buSzPts val="1100"/>
              <a:buFont typeface="Arial"/>
              <a:buNone/>
            </a:pPr>
            <a:r>
              <a:rPr lang="en" sz="800">
                <a:solidFill>
                  <a:schemeClr val="dk1"/>
                </a:solidFill>
              </a:rPr>
              <a:t>2.3K OCLC Power Outages	</a:t>
            </a:r>
            <a:endParaRPr sz="800">
              <a:solidFill>
                <a:schemeClr val="dk1"/>
              </a:solidFill>
            </a:endParaRPr>
          </a:p>
          <a:p>
            <a:pPr indent="0" lvl="0" marL="0" marR="0" rtl="0" algn="l">
              <a:spcBef>
                <a:spcPts val="0"/>
              </a:spcBef>
              <a:spcAft>
                <a:spcPts val="0"/>
              </a:spcAft>
              <a:buClr>
                <a:srgbClr val="000000"/>
              </a:buClr>
              <a:buSzPts val="2400"/>
              <a:buFont typeface="Arial"/>
              <a:buNone/>
            </a:pPr>
            <a:r>
              <a:t/>
            </a:r>
            <a:endParaRPr sz="24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59" name="Shape 159"/>
        <p:cNvGrpSpPr/>
        <p:nvPr/>
      </p:nvGrpSpPr>
      <p:grpSpPr>
        <a:xfrm>
          <a:off x="0" y="0"/>
          <a:ext cx="0" cy="0"/>
          <a:chOff x="0" y="0"/>
          <a:chExt cx="0" cy="0"/>
        </a:xfrm>
      </p:grpSpPr>
      <p:sp>
        <p:nvSpPr>
          <p:cNvPr id="160" name="Google Shape;160;p23"/>
          <p:cNvSpPr txBox="1"/>
          <p:nvPr>
            <p:ph type="title"/>
          </p:nvPr>
        </p:nvSpPr>
        <p:spPr>
          <a:xfrm>
            <a:off x="329100" y="295500"/>
            <a:ext cx="7772400" cy="8574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1"/>
              </a:buClr>
              <a:buSzPts val="1100"/>
              <a:buFont typeface="Arial"/>
              <a:buNone/>
            </a:pPr>
            <a:r>
              <a:rPr lang="en" sz="2400">
                <a:solidFill>
                  <a:schemeClr val="dk1"/>
                </a:solidFill>
              </a:rPr>
              <a:t>Charter School Required Safety Policies</a:t>
            </a:r>
            <a:endParaRPr/>
          </a:p>
        </p:txBody>
      </p:sp>
      <p:pic>
        <p:nvPicPr>
          <p:cNvPr id="161" name="Google Shape;161;p23"/>
          <p:cNvPicPr preferRelativeResize="0"/>
          <p:nvPr/>
        </p:nvPicPr>
        <p:blipFill rotWithShape="1">
          <a:blip r:embed="rId4">
            <a:alphaModFix/>
          </a:blip>
          <a:srcRect b="0" l="0" r="0" t="0"/>
          <a:stretch/>
        </p:blipFill>
        <p:spPr>
          <a:xfrm>
            <a:off x="8458200" y="4593431"/>
            <a:ext cx="457200" cy="432197"/>
          </a:xfrm>
          <a:prstGeom prst="rect">
            <a:avLst/>
          </a:prstGeom>
          <a:noFill/>
          <a:ln>
            <a:noFill/>
          </a:ln>
        </p:spPr>
      </p:pic>
      <p:sp>
        <p:nvSpPr>
          <p:cNvPr id="162" name="Google Shape;162;p23"/>
          <p:cNvSpPr txBox="1"/>
          <p:nvPr/>
        </p:nvSpPr>
        <p:spPr>
          <a:xfrm>
            <a:off x="685800" y="971550"/>
            <a:ext cx="7772400" cy="36006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1000"/>
              </a:spcBef>
              <a:spcAft>
                <a:spcPts val="0"/>
              </a:spcAft>
              <a:buClr>
                <a:schemeClr val="dk1"/>
              </a:buClr>
              <a:buSzPts val="1100"/>
              <a:buFont typeface="Arial"/>
              <a:buNone/>
            </a:pPr>
            <a:r>
              <a:rPr lang="en" sz="800">
                <a:solidFill>
                  <a:schemeClr val="dk1"/>
                </a:solidFill>
              </a:rPr>
              <a:t>2.3L OCLC Lockdown/Shelter in Place	</a:t>
            </a:r>
            <a:endParaRPr sz="800">
              <a:solidFill>
                <a:schemeClr val="dk1"/>
              </a:solidFill>
            </a:endParaRPr>
          </a:p>
          <a:p>
            <a:pPr indent="0" lvl="0" marL="0" marR="0" rtl="0" algn="l">
              <a:lnSpc>
                <a:spcPct val="100000"/>
              </a:lnSpc>
              <a:spcBef>
                <a:spcPts val="1000"/>
              </a:spcBef>
              <a:spcAft>
                <a:spcPts val="0"/>
              </a:spcAft>
              <a:buClr>
                <a:schemeClr val="dk1"/>
              </a:buClr>
              <a:buSzPts val="1100"/>
              <a:buFont typeface="Arial"/>
              <a:buNone/>
            </a:pPr>
            <a:r>
              <a:rPr lang="en" sz="800">
                <a:solidFill>
                  <a:schemeClr val="dk1"/>
                </a:solidFill>
              </a:rPr>
              <a:t>2.3M OCLC Terrorist Attacks	</a:t>
            </a:r>
            <a:endParaRPr sz="800">
              <a:solidFill>
                <a:schemeClr val="dk1"/>
              </a:solidFill>
            </a:endParaRPr>
          </a:p>
          <a:p>
            <a:pPr indent="0" lvl="0" marL="0" marR="0" rtl="0" algn="l">
              <a:lnSpc>
                <a:spcPct val="100000"/>
              </a:lnSpc>
              <a:spcBef>
                <a:spcPts val="1000"/>
              </a:spcBef>
              <a:spcAft>
                <a:spcPts val="0"/>
              </a:spcAft>
              <a:buClr>
                <a:schemeClr val="dk1"/>
              </a:buClr>
              <a:buSzPts val="1100"/>
              <a:buFont typeface="Arial"/>
              <a:buNone/>
            </a:pPr>
            <a:r>
              <a:rPr lang="en" sz="800">
                <a:solidFill>
                  <a:schemeClr val="dk1"/>
                </a:solidFill>
              </a:rPr>
              <a:t>2.3N OCLC Tsunami Procedures	</a:t>
            </a:r>
            <a:endParaRPr sz="800">
              <a:solidFill>
                <a:schemeClr val="dk1"/>
              </a:solidFill>
            </a:endParaRPr>
          </a:p>
          <a:p>
            <a:pPr indent="0" lvl="0" marL="0" marR="0" rtl="0" algn="l">
              <a:lnSpc>
                <a:spcPct val="100000"/>
              </a:lnSpc>
              <a:spcBef>
                <a:spcPts val="1000"/>
              </a:spcBef>
              <a:spcAft>
                <a:spcPts val="0"/>
              </a:spcAft>
              <a:buClr>
                <a:schemeClr val="dk1"/>
              </a:buClr>
              <a:buSzPts val="1100"/>
              <a:buFont typeface="Arial"/>
              <a:buNone/>
            </a:pPr>
            <a:r>
              <a:rPr lang="en" sz="800">
                <a:solidFill>
                  <a:schemeClr val="dk1"/>
                </a:solidFill>
              </a:rPr>
              <a:t>2.3O OCLC Storm &amp; Flooding Procedures	</a:t>
            </a:r>
            <a:endParaRPr sz="800">
              <a:solidFill>
                <a:schemeClr val="dk1"/>
              </a:solidFill>
            </a:endParaRPr>
          </a:p>
          <a:p>
            <a:pPr indent="0" lvl="0" marL="0" marR="0" rtl="0" algn="l">
              <a:lnSpc>
                <a:spcPct val="100000"/>
              </a:lnSpc>
              <a:spcBef>
                <a:spcPts val="1000"/>
              </a:spcBef>
              <a:spcAft>
                <a:spcPts val="0"/>
              </a:spcAft>
              <a:buClr>
                <a:schemeClr val="dk1"/>
              </a:buClr>
              <a:buSzPts val="1100"/>
              <a:buFont typeface="Arial"/>
              <a:buNone/>
            </a:pPr>
            <a:r>
              <a:rPr lang="en" sz="800">
                <a:solidFill>
                  <a:schemeClr val="dk1"/>
                </a:solidFill>
              </a:rPr>
              <a:t>2.3P OCLC Procedure for Documenting and Reporting Injuries	</a:t>
            </a:r>
            <a:endParaRPr sz="800">
              <a:solidFill>
                <a:schemeClr val="dk1"/>
              </a:solidFill>
            </a:endParaRPr>
          </a:p>
          <a:p>
            <a:pPr indent="0" lvl="0" marL="0" marR="0" rtl="0" algn="l">
              <a:lnSpc>
                <a:spcPct val="100000"/>
              </a:lnSpc>
              <a:spcBef>
                <a:spcPts val="1000"/>
              </a:spcBef>
              <a:spcAft>
                <a:spcPts val="0"/>
              </a:spcAft>
              <a:buClr>
                <a:schemeClr val="dk1"/>
              </a:buClr>
              <a:buSzPts val="1100"/>
              <a:buFont typeface="Arial"/>
              <a:buNone/>
            </a:pPr>
            <a:r>
              <a:rPr lang="en" sz="800">
                <a:solidFill>
                  <a:schemeClr val="dk1"/>
                </a:solidFill>
              </a:rPr>
              <a:t>2.4: Charter School Safety Procedures—Suspension/Expulsion Policies and Procedures	</a:t>
            </a:r>
            <a:endParaRPr sz="800">
              <a:solidFill>
                <a:schemeClr val="dk1"/>
              </a:solidFill>
            </a:endParaRPr>
          </a:p>
          <a:p>
            <a:pPr indent="0" lvl="0" marL="0" marR="0" rtl="0" algn="l">
              <a:lnSpc>
                <a:spcPct val="100000"/>
              </a:lnSpc>
              <a:spcBef>
                <a:spcPts val="1000"/>
              </a:spcBef>
              <a:spcAft>
                <a:spcPts val="0"/>
              </a:spcAft>
              <a:buClr>
                <a:schemeClr val="dk1"/>
              </a:buClr>
              <a:buSzPts val="1100"/>
              <a:buFont typeface="Arial"/>
              <a:buNone/>
            </a:pPr>
            <a:r>
              <a:rPr lang="en" sz="800">
                <a:solidFill>
                  <a:schemeClr val="dk1"/>
                </a:solidFill>
              </a:rPr>
              <a:t>2.5: Charter School Safety Procedures—Procedures to Notify Teachers of Dangerous Pupils	</a:t>
            </a:r>
            <a:endParaRPr sz="800">
              <a:solidFill>
                <a:schemeClr val="dk1"/>
              </a:solidFill>
            </a:endParaRPr>
          </a:p>
          <a:p>
            <a:pPr indent="0" lvl="0" marL="0" marR="0" rtl="0" algn="l">
              <a:lnSpc>
                <a:spcPct val="100000"/>
              </a:lnSpc>
              <a:spcBef>
                <a:spcPts val="1000"/>
              </a:spcBef>
              <a:spcAft>
                <a:spcPts val="0"/>
              </a:spcAft>
              <a:buClr>
                <a:schemeClr val="dk1"/>
              </a:buClr>
              <a:buSzPts val="1100"/>
              <a:buFont typeface="Arial"/>
              <a:buNone/>
            </a:pPr>
            <a:r>
              <a:rPr lang="en" sz="800">
                <a:solidFill>
                  <a:schemeClr val="dk1"/>
                </a:solidFill>
              </a:rPr>
              <a:t>2.6: Charter School Safety Procedures—Discrimination and Harassment Policy	</a:t>
            </a:r>
            <a:endParaRPr sz="800">
              <a:solidFill>
                <a:schemeClr val="dk1"/>
              </a:solidFill>
            </a:endParaRPr>
          </a:p>
          <a:p>
            <a:pPr indent="0" lvl="0" marL="0" marR="0" rtl="0" algn="l">
              <a:lnSpc>
                <a:spcPct val="100000"/>
              </a:lnSpc>
              <a:spcBef>
                <a:spcPts val="1000"/>
              </a:spcBef>
              <a:spcAft>
                <a:spcPts val="0"/>
              </a:spcAft>
              <a:buClr>
                <a:schemeClr val="dk1"/>
              </a:buClr>
              <a:buSzPts val="1100"/>
              <a:buFont typeface="Arial"/>
              <a:buNone/>
            </a:pPr>
            <a:r>
              <a:rPr lang="en" sz="800">
                <a:solidFill>
                  <a:schemeClr val="dk1"/>
                </a:solidFill>
              </a:rPr>
              <a:t>2.7: Charter School Safety Procedures—Schoolwide Dress Code (if it exists), Including Prohibition of Gang-Related Apparel	</a:t>
            </a:r>
            <a:endParaRPr sz="800">
              <a:solidFill>
                <a:schemeClr val="dk1"/>
              </a:solidFill>
            </a:endParaRPr>
          </a:p>
          <a:p>
            <a:pPr indent="0" lvl="0" marL="0" marR="0" rtl="0" algn="l">
              <a:lnSpc>
                <a:spcPct val="100000"/>
              </a:lnSpc>
              <a:spcBef>
                <a:spcPts val="1000"/>
              </a:spcBef>
              <a:spcAft>
                <a:spcPts val="0"/>
              </a:spcAft>
              <a:buClr>
                <a:schemeClr val="dk1"/>
              </a:buClr>
              <a:buSzPts val="1100"/>
              <a:buFont typeface="Arial"/>
              <a:buNone/>
            </a:pPr>
            <a:r>
              <a:rPr lang="en" sz="800">
                <a:solidFill>
                  <a:schemeClr val="dk1"/>
                </a:solidFill>
              </a:rPr>
              <a:t>2.8: Charter School Safety Procedures—Procedures for Safe Ingress and Egress of Pupils, Parents, and School Employees to and from School Site	</a:t>
            </a:r>
            <a:endParaRPr sz="800">
              <a:solidFill>
                <a:schemeClr val="dk1"/>
              </a:solidFill>
            </a:endParaRPr>
          </a:p>
          <a:p>
            <a:pPr indent="0" lvl="0" marL="0" marR="0" rtl="0" algn="l">
              <a:lnSpc>
                <a:spcPct val="100000"/>
              </a:lnSpc>
              <a:spcBef>
                <a:spcPts val="1000"/>
              </a:spcBef>
              <a:spcAft>
                <a:spcPts val="0"/>
              </a:spcAft>
              <a:buClr>
                <a:schemeClr val="dk1"/>
              </a:buClr>
              <a:buSzPts val="1100"/>
              <a:buFont typeface="Arial"/>
              <a:buNone/>
            </a:pPr>
            <a:r>
              <a:rPr lang="en" sz="800">
                <a:solidFill>
                  <a:schemeClr val="dk1"/>
                </a:solidFill>
              </a:rPr>
              <a:t>2.9: Charter School Safety Procedures—A Safe and Orderly Environment Conducive to Learning at the School	</a:t>
            </a:r>
            <a:endParaRPr sz="800">
              <a:solidFill>
                <a:schemeClr val="dk1"/>
              </a:solidFill>
            </a:endParaRPr>
          </a:p>
          <a:p>
            <a:pPr indent="0" lvl="0" marL="0" marR="0" rtl="0" algn="l">
              <a:lnSpc>
                <a:spcPct val="100000"/>
              </a:lnSpc>
              <a:spcBef>
                <a:spcPts val="1000"/>
              </a:spcBef>
              <a:spcAft>
                <a:spcPts val="0"/>
              </a:spcAft>
              <a:buClr>
                <a:schemeClr val="dk1"/>
              </a:buClr>
              <a:buSzPts val="1100"/>
              <a:buFont typeface="Arial"/>
              <a:buNone/>
            </a:pPr>
            <a:r>
              <a:rPr lang="en" sz="800">
                <a:solidFill>
                  <a:schemeClr val="dk1"/>
                </a:solidFill>
              </a:rPr>
              <a:t>2.10: Charter School Safety Procedures—Tactical Responses to Criminal Incidents	</a:t>
            </a:r>
            <a:endParaRPr sz="800">
              <a:solidFill>
                <a:schemeClr val="dk1"/>
              </a:solidFill>
            </a:endParaRPr>
          </a:p>
          <a:p>
            <a:pPr indent="0" lvl="0" marL="0" marR="0" rtl="0" algn="l">
              <a:lnSpc>
                <a:spcPct val="100000"/>
              </a:lnSpc>
              <a:spcBef>
                <a:spcPts val="1000"/>
              </a:spcBef>
              <a:spcAft>
                <a:spcPts val="0"/>
              </a:spcAft>
              <a:buClr>
                <a:schemeClr val="dk1"/>
              </a:buClr>
              <a:buSzPts val="1100"/>
              <a:buFont typeface="Arial"/>
              <a:buNone/>
            </a:pPr>
            <a:r>
              <a:rPr lang="en" sz="800">
                <a:solidFill>
                  <a:schemeClr val="dk1"/>
                </a:solidFill>
              </a:rPr>
              <a:t>2.10A What to do if a Shooting Occurs at the Central Office	</a:t>
            </a:r>
            <a:endParaRPr sz="800">
              <a:solidFill>
                <a:schemeClr val="dk1"/>
              </a:solidFill>
            </a:endParaRPr>
          </a:p>
          <a:p>
            <a:pPr indent="0" lvl="0" marL="0" marR="0" rtl="0" algn="l">
              <a:lnSpc>
                <a:spcPct val="100000"/>
              </a:lnSpc>
              <a:spcBef>
                <a:spcPts val="1000"/>
              </a:spcBef>
              <a:spcAft>
                <a:spcPts val="0"/>
              </a:spcAft>
              <a:buClr>
                <a:schemeClr val="dk1"/>
              </a:buClr>
              <a:buSzPts val="1100"/>
              <a:buFont typeface="Arial"/>
              <a:buNone/>
            </a:pPr>
            <a:r>
              <a:rPr lang="en" sz="800">
                <a:solidFill>
                  <a:schemeClr val="dk1"/>
                </a:solidFill>
              </a:rPr>
              <a:t>2.10B What to do if a shooting/stabbing occurs at the Orange County Learning Center (OCLC)</a:t>
            </a:r>
            <a:endParaRPr sz="12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67" name="Shape 167"/>
        <p:cNvGrpSpPr/>
        <p:nvPr/>
      </p:nvGrpSpPr>
      <p:grpSpPr>
        <a:xfrm>
          <a:off x="0" y="0"/>
          <a:ext cx="0" cy="0"/>
          <a:chOff x="0" y="0"/>
          <a:chExt cx="0" cy="0"/>
        </a:xfrm>
      </p:grpSpPr>
      <p:sp>
        <p:nvSpPr>
          <p:cNvPr id="168" name="Google Shape;168;p24"/>
          <p:cNvSpPr txBox="1"/>
          <p:nvPr>
            <p:ph type="title"/>
          </p:nvPr>
        </p:nvSpPr>
        <p:spPr>
          <a:xfrm>
            <a:off x="329100" y="295500"/>
            <a:ext cx="8007300" cy="8574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1"/>
              </a:buClr>
              <a:buSzPts val="990"/>
              <a:buFont typeface="Arial"/>
              <a:buNone/>
            </a:pPr>
            <a:r>
              <a:rPr lang="en" sz="2200">
                <a:solidFill>
                  <a:schemeClr val="dk1"/>
                </a:solidFill>
              </a:rPr>
              <a:t>3. </a:t>
            </a:r>
            <a:r>
              <a:rPr lang="en" sz="2200">
                <a:solidFill>
                  <a:schemeClr val="dk1"/>
                </a:solidFill>
              </a:rPr>
              <a:t>Comprehensive School Safety Plan Training for School Sites</a:t>
            </a:r>
            <a:endParaRPr/>
          </a:p>
        </p:txBody>
      </p:sp>
      <p:pic>
        <p:nvPicPr>
          <p:cNvPr id="169" name="Google Shape;169;p24"/>
          <p:cNvPicPr preferRelativeResize="0"/>
          <p:nvPr/>
        </p:nvPicPr>
        <p:blipFill rotWithShape="1">
          <a:blip r:embed="rId4">
            <a:alphaModFix/>
          </a:blip>
          <a:srcRect b="0" l="0" r="0" t="0"/>
          <a:stretch/>
        </p:blipFill>
        <p:spPr>
          <a:xfrm>
            <a:off x="8458200" y="4593431"/>
            <a:ext cx="457200" cy="432197"/>
          </a:xfrm>
          <a:prstGeom prst="rect">
            <a:avLst/>
          </a:prstGeom>
          <a:noFill/>
          <a:ln>
            <a:noFill/>
          </a:ln>
        </p:spPr>
      </p:pic>
      <p:sp>
        <p:nvSpPr>
          <p:cNvPr id="170" name="Google Shape;170;p24"/>
          <p:cNvSpPr txBox="1"/>
          <p:nvPr/>
        </p:nvSpPr>
        <p:spPr>
          <a:xfrm>
            <a:off x="685800" y="971550"/>
            <a:ext cx="7772400" cy="3600600"/>
          </a:xfrm>
          <a:prstGeom prst="rect">
            <a:avLst/>
          </a:prstGeom>
          <a:noFill/>
          <a:ln>
            <a:noFill/>
          </a:ln>
        </p:spPr>
        <p:txBody>
          <a:bodyPr anchorCtr="0" anchor="t" bIns="45700" lIns="91425" spcFirstLastPara="1" rIns="91425" wrap="square" tIns="45700">
            <a:noAutofit/>
          </a:bodyPr>
          <a:lstStyle/>
          <a:p>
            <a:pPr indent="0" lvl="0" marL="0" rtl="0" algn="just">
              <a:spcBef>
                <a:spcPts val="1400"/>
              </a:spcBef>
              <a:spcAft>
                <a:spcPts val="0"/>
              </a:spcAft>
              <a:buNone/>
            </a:pPr>
            <a:r>
              <a:rPr b="1" lang="en" sz="900">
                <a:solidFill>
                  <a:srgbClr val="FF9900"/>
                </a:solidFill>
              </a:rPr>
              <a:t>All Safety Practice </a:t>
            </a:r>
            <a:endParaRPr b="1" sz="900">
              <a:solidFill>
                <a:srgbClr val="FF9900"/>
              </a:solidFill>
            </a:endParaRPr>
          </a:p>
          <a:p>
            <a:pPr indent="-279400" lvl="0" marL="457200" rtl="0" algn="just">
              <a:spcBef>
                <a:spcPts val="400"/>
              </a:spcBef>
              <a:spcAft>
                <a:spcPts val="0"/>
              </a:spcAft>
              <a:buClr>
                <a:schemeClr val="dk1"/>
              </a:buClr>
              <a:buSzPts val="800"/>
              <a:buChar char="●"/>
            </a:pPr>
            <a:r>
              <a:rPr lang="en" sz="800">
                <a:solidFill>
                  <a:schemeClr val="dk1"/>
                </a:solidFill>
              </a:rPr>
              <a:t>Safety drills/practice will be held 3 (three) times a year. </a:t>
            </a:r>
            <a:endParaRPr sz="800">
              <a:solidFill>
                <a:schemeClr val="dk1"/>
              </a:solidFill>
            </a:endParaRPr>
          </a:p>
          <a:p>
            <a:pPr indent="-279400" lvl="0" marL="457200" rtl="0" algn="just">
              <a:spcBef>
                <a:spcPts val="0"/>
              </a:spcBef>
              <a:spcAft>
                <a:spcPts val="0"/>
              </a:spcAft>
              <a:buClr>
                <a:schemeClr val="dk1"/>
              </a:buClr>
              <a:buSzPts val="800"/>
              <a:buChar char="●"/>
            </a:pPr>
            <a:r>
              <a:rPr lang="en" sz="800">
                <a:solidFill>
                  <a:schemeClr val="dk1"/>
                </a:solidFill>
              </a:rPr>
              <a:t>All staff are aware and trained.</a:t>
            </a:r>
            <a:endParaRPr b="1" sz="600">
              <a:solidFill>
                <a:srgbClr val="FF9900"/>
              </a:solidFill>
            </a:endParaRPr>
          </a:p>
          <a:p>
            <a:pPr indent="0" lvl="0" marL="0" rtl="0" algn="just">
              <a:spcBef>
                <a:spcPts val="1400"/>
              </a:spcBef>
              <a:spcAft>
                <a:spcPts val="0"/>
              </a:spcAft>
              <a:buClr>
                <a:schemeClr val="dk1"/>
              </a:buClr>
              <a:buSzPts val="1100"/>
              <a:buFont typeface="Arial"/>
              <a:buNone/>
            </a:pPr>
            <a:r>
              <a:rPr b="1" lang="en" sz="900">
                <a:solidFill>
                  <a:srgbClr val="FF9900"/>
                </a:solidFill>
              </a:rPr>
              <a:t>Earthquake Drill Procedures </a:t>
            </a:r>
            <a:endParaRPr b="1" sz="900">
              <a:solidFill>
                <a:srgbClr val="FF9900"/>
              </a:solidFill>
            </a:endParaRPr>
          </a:p>
          <a:p>
            <a:pPr indent="0" lvl="0" marL="0" rtl="0" algn="l">
              <a:spcBef>
                <a:spcPts val="400"/>
              </a:spcBef>
              <a:spcAft>
                <a:spcPts val="0"/>
              </a:spcAft>
              <a:buClr>
                <a:schemeClr val="dk1"/>
              </a:buClr>
              <a:buSzPts val="1100"/>
              <a:buFont typeface="Arial"/>
              <a:buNone/>
            </a:pPr>
            <a:r>
              <a:rPr lang="en" sz="800">
                <a:solidFill>
                  <a:schemeClr val="dk1"/>
                </a:solidFill>
              </a:rPr>
              <a:t>An announcement of “The Earthquake has started”</a:t>
            </a:r>
            <a:endParaRPr sz="800">
              <a:solidFill>
                <a:schemeClr val="dk1"/>
              </a:solidFill>
            </a:endParaRPr>
          </a:p>
          <a:p>
            <a:pPr indent="0" lvl="0" marL="0" rtl="0" algn="l">
              <a:spcBef>
                <a:spcPts val="0"/>
              </a:spcBef>
              <a:spcAft>
                <a:spcPts val="0"/>
              </a:spcAft>
              <a:buClr>
                <a:schemeClr val="dk1"/>
              </a:buClr>
              <a:buSzPts val="1100"/>
              <a:buFont typeface="Arial"/>
              <a:buNone/>
            </a:pPr>
            <a:r>
              <a:rPr b="1" lang="en" sz="800">
                <a:solidFill>
                  <a:schemeClr val="dk1"/>
                </a:solidFill>
              </a:rPr>
              <a:t>before </a:t>
            </a:r>
            <a:r>
              <a:rPr lang="en" sz="800">
                <a:solidFill>
                  <a:schemeClr val="dk1"/>
                </a:solidFill>
              </a:rPr>
              <a:t>that time, please make sure you have:</a:t>
            </a:r>
            <a:endParaRPr sz="800">
              <a:solidFill>
                <a:schemeClr val="dk1"/>
              </a:solidFill>
            </a:endParaRPr>
          </a:p>
          <a:p>
            <a:pPr indent="-279400" lvl="0" marL="457200" rtl="0" algn="l">
              <a:spcBef>
                <a:spcPts val="0"/>
              </a:spcBef>
              <a:spcAft>
                <a:spcPts val="0"/>
              </a:spcAft>
              <a:buClr>
                <a:schemeClr val="dk1"/>
              </a:buClr>
              <a:buSzPts val="800"/>
              <a:buChar char="●"/>
            </a:pPr>
            <a:r>
              <a:rPr lang="en" sz="800">
                <a:solidFill>
                  <a:schemeClr val="dk1"/>
                </a:solidFill>
              </a:rPr>
              <a:t>Introduced the emergency exit plan (posted in each room) </a:t>
            </a:r>
            <a:endParaRPr sz="800">
              <a:solidFill>
                <a:schemeClr val="dk1"/>
              </a:solidFill>
            </a:endParaRPr>
          </a:p>
          <a:p>
            <a:pPr indent="-279400" lvl="0" marL="457200" rtl="0" algn="l">
              <a:spcBef>
                <a:spcPts val="0"/>
              </a:spcBef>
              <a:spcAft>
                <a:spcPts val="0"/>
              </a:spcAft>
              <a:buClr>
                <a:schemeClr val="dk1"/>
              </a:buClr>
              <a:buSzPts val="800"/>
              <a:buChar char="●"/>
            </a:pPr>
            <a:r>
              <a:rPr lang="en" sz="800">
                <a:solidFill>
                  <a:schemeClr val="dk1"/>
                </a:solidFill>
              </a:rPr>
              <a:t>Ensured  each scholar knows </a:t>
            </a:r>
            <a:r>
              <a:rPr b="1" lang="en" sz="800">
                <a:solidFill>
                  <a:schemeClr val="dk1"/>
                </a:solidFill>
              </a:rPr>
              <a:t>all </a:t>
            </a:r>
            <a:r>
              <a:rPr lang="en" sz="800">
                <a:solidFill>
                  <a:schemeClr val="dk1"/>
                </a:solidFill>
              </a:rPr>
              <a:t>exit paths from the classroom and that each class has an exit plan posted by the door</a:t>
            </a:r>
            <a:endParaRPr sz="800">
              <a:solidFill>
                <a:schemeClr val="dk1"/>
              </a:solidFill>
            </a:endParaRPr>
          </a:p>
          <a:p>
            <a:pPr indent="-279400" lvl="0" marL="457200" rtl="0" algn="l">
              <a:spcBef>
                <a:spcPts val="0"/>
              </a:spcBef>
              <a:spcAft>
                <a:spcPts val="0"/>
              </a:spcAft>
              <a:buClr>
                <a:schemeClr val="dk1"/>
              </a:buClr>
              <a:buSzPts val="800"/>
              <a:buChar char="●"/>
            </a:pPr>
            <a:r>
              <a:rPr lang="en" sz="800">
                <a:solidFill>
                  <a:schemeClr val="dk1"/>
                </a:solidFill>
              </a:rPr>
              <a:t>Introduced the meeting place for your class (on the field against the fence). And no matter what time of day, that is the location to meet after an emergency.</a:t>
            </a:r>
            <a:endParaRPr sz="800">
              <a:solidFill>
                <a:schemeClr val="dk1"/>
              </a:solidFill>
            </a:endParaRPr>
          </a:p>
          <a:p>
            <a:pPr indent="0" lvl="0" marL="0" rtl="0" algn="l">
              <a:spcBef>
                <a:spcPts val="0"/>
              </a:spcBef>
              <a:spcAft>
                <a:spcPts val="0"/>
              </a:spcAft>
              <a:buClr>
                <a:schemeClr val="dk1"/>
              </a:buClr>
              <a:buSzPts val="1100"/>
              <a:buFont typeface="Arial"/>
              <a:buNone/>
            </a:pPr>
            <a:r>
              <a:rPr b="1" lang="en" sz="800">
                <a:solidFill>
                  <a:schemeClr val="dk1"/>
                </a:solidFill>
              </a:rPr>
              <a:t>This will be the same procedure to be used in a fire. </a:t>
            </a:r>
            <a:r>
              <a:rPr lang="en" sz="800">
                <a:solidFill>
                  <a:schemeClr val="dk1"/>
                </a:solidFill>
              </a:rPr>
              <a:t> </a:t>
            </a:r>
            <a:endParaRPr sz="800">
              <a:solidFill>
                <a:schemeClr val="dk1"/>
              </a:solidFill>
            </a:endParaRPr>
          </a:p>
          <a:p>
            <a:pPr indent="0" lvl="0" marL="0" rtl="0" algn="l">
              <a:spcBef>
                <a:spcPts val="0"/>
              </a:spcBef>
              <a:spcAft>
                <a:spcPts val="0"/>
              </a:spcAft>
              <a:buClr>
                <a:schemeClr val="dk1"/>
              </a:buClr>
              <a:buSzPts val="1100"/>
              <a:buFont typeface="Arial"/>
              <a:buNone/>
            </a:pPr>
            <a:r>
              <a:t/>
            </a:r>
            <a:endParaRPr b="1" sz="800">
              <a:solidFill>
                <a:schemeClr val="dk1"/>
              </a:solidFill>
            </a:endParaRPr>
          </a:p>
          <a:p>
            <a:pPr indent="0" lvl="0" marL="0" rtl="0" algn="l">
              <a:spcBef>
                <a:spcPts val="0"/>
              </a:spcBef>
              <a:spcAft>
                <a:spcPts val="0"/>
              </a:spcAft>
              <a:buClr>
                <a:schemeClr val="dk1"/>
              </a:buClr>
              <a:buSzPts val="1100"/>
              <a:buFont typeface="Arial"/>
              <a:buNone/>
            </a:pPr>
            <a:r>
              <a:rPr b="1" lang="en" sz="800">
                <a:solidFill>
                  <a:schemeClr val="dk1"/>
                </a:solidFill>
              </a:rPr>
              <a:t>Discuss proper earthquake safety  “Drop-Cover-Hold”</a:t>
            </a:r>
            <a:endParaRPr b="1" sz="800">
              <a:solidFill>
                <a:schemeClr val="dk1"/>
              </a:solidFill>
            </a:endParaRPr>
          </a:p>
          <a:p>
            <a:pPr indent="0" lvl="0" marL="571500" rtl="0" algn="l">
              <a:spcBef>
                <a:spcPts val="0"/>
              </a:spcBef>
              <a:spcAft>
                <a:spcPts val="0"/>
              </a:spcAft>
              <a:buClr>
                <a:schemeClr val="dk1"/>
              </a:buClr>
              <a:buSzPts val="1100"/>
              <a:buFont typeface="Arial"/>
              <a:buNone/>
            </a:pPr>
            <a:r>
              <a:t/>
            </a:r>
            <a:endParaRPr sz="800">
              <a:solidFill>
                <a:schemeClr val="dk1"/>
              </a:solidFill>
            </a:endParaRPr>
          </a:p>
          <a:p>
            <a:pPr indent="-279400" lvl="0" marL="457200" rtl="0" algn="l">
              <a:spcBef>
                <a:spcPts val="0"/>
              </a:spcBef>
              <a:spcAft>
                <a:spcPts val="0"/>
              </a:spcAft>
              <a:buClr>
                <a:schemeClr val="dk1"/>
              </a:buClr>
              <a:buSzPts val="800"/>
              <a:buChar char="●"/>
            </a:pPr>
            <a:r>
              <a:rPr lang="en" sz="800">
                <a:solidFill>
                  <a:schemeClr val="dk1"/>
                </a:solidFill>
              </a:rPr>
              <a:t>This includes dropping to the floor (to prevent falling), making yourself as small a target as possible, and protecting your head, neck and chest by taking cover under a sturdy desk or table or near an interior wall, covering your head with your hands and arms.</a:t>
            </a:r>
            <a:endParaRPr sz="800">
              <a:solidFill>
                <a:schemeClr val="dk1"/>
              </a:solidFill>
            </a:endParaRPr>
          </a:p>
          <a:p>
            <a:pPr indent="-279400" lvl="0" marL="457200" rtl="0" algn="l">
              <a:spcBef>
                <a:spcPts val="0"/>
              </a:spcBef>
              <a:spcAft>
                <a:spcPts val="0"/>
              </a:spcAft>
              <a:buClr>
                <a:schemeClr val="dk1"/>
              </a:buClr>
              <a:buSzPts val="800"/>
              <a:buChar char="●"/>
            </a:pPr>
            <a:r>
              <a:rPr lang="en" sz="800">
                <a:solidFill>
                  <a:schemeClr val="dk1"/>
                </a:solidFill>
              </a:rPr>
              <a:t>Hold on to the table to protect your head/body from falling debris. </a:t>
            </a:r>
            <a:endParaRPr sz="800">
              <a:solidFill>
                <a:schemeClr val="dk1"/>
              </a:solidFill>
            </a:endParaRPr>
          </a:p>
          <a:p>
            <a:pPr indent="-279400" lvl="0" marL="457200" rtl="0" algn="l">
              <a:spcBef>
                <a:spcPts val="0"/>
              </a:spcBef>
              <a:spcAft>
                <a:spcPts val="0"/>
              </a:spcAft>
              <a:buClr>
                <a:schemeClr val="dk1"/>
              </a:buClr>
              <a:buSzPts val="800"/>
              <a:buChar char="●"/>
            </a:pPr>
            <a:r>
              <a:rPr lang="en" sz="800">
                <a:solidFill>
                  <a:schemeClr val="dk1"/>
                </a:solidFill>
              </a:rPr>
              <a:t>If you are not near a table, Drop and cover where you are and crawl to the nearest desk or table when safe.</a:t>
            </a:r>
            <a:endParaRPr sz="800">
              <a:solidFill>
                <a:schemeClr val="dk1"/>
              </a:solidFill>
            </a:endParaRPr>
          </a:p>
          <a:p>
            <a:pPr indent="-279400" lvl="0" marL="457200" rtl="0" algn="l">
              <a:spcBef>
                <a:spcPts val="0"/>
              </a:spcBef>
              <a:spcAft>
                <a:spcPts val="0"/>
              </a:spcAft>
              <a:buClr>
                <a:schemeClr val="dk1"/>
              </a:buClr>
              <a:buSzPts val="800"/>
              <a:buChar char="●"/>
            </a:pPr>
            <a:r>
              <a:rPr lang="en" sz="800">
                <a:solidFill>
                  <a:schemeClr val="dk1"/>
                </a:solidFill>
              </a:rPr>
              <a:t>Adapt these procedures for anyone who cannot take this position, and for anyone in any unique locations, including outdoors. </a:t>
            </a:r>
            <a:endParaRPr sz="800">
              <a:solidFill>
                <a:schemeClr val="dk1"/>
              </a:solidFill>
            </a:endParaRPr>
          </a:p>
          <a:p>
            <a:pPr indent="0" lvl="0" marL="0" rtl="0" algn="l">
              <a:spcBef>
                <a:spcPts val="0"/>
              </a:spcBef>
              <a:spcAft>
                <a:spcPts val="0"/>
              </a:spcAft>
              <a:buClr>
                <a:schemeClr val="dk1"/>
              </a:buClr>
              <a:buSzPts val="1100"/>
              <a:buFont typeface="Arial"/>
              <a:buNone/>
            </a:pPr>
            <a:r>
              <a:rPr b="1" lang="en" sz="800">
                <a:solidFill>
                  <a:schemeClr val="dk1"/>
                </a:solidFill>
              </a:rPr>
              <a:t>After shaking has stopped, scholars will walk calmly and orderly to their homeroom meeting place on the field.</a:t>
            </a:r>
            <a:endParaRPr b="1" sz="800">
              <a:solidFill>
                <a:schemeClr val="dk1"/>
              </a:solidFill>
            </a:endParaRPr>
          </a:p>
          <a:p>
            <a:pPr indent="-279400" lvl="0" marL="457200" rtl="0" algn="l">
              <a:spcBef>
                <a:spcPts val="0"/>
              </a:spcBef>
              <a:spcAft>
                <a:spcPts val="0"/>
              </a:spcAft>
              <a:buClr>
                <a:schemeClr val="dk1"/>
              </a:buClr>
              <a:buSzPts val="800"/>
              <a:buChar char="●"/>
            </a:pPr>
            <a:r>
              <a:rPr lang="en" sz="800">
                <a:solidFill>
                  <a:schemeClr val="dk1"/>
                </a:solidFill>
              </a:rPr>
              <a:t>When exiting the classroom, place Green/Red card on outside of class door for Emergency Responders to signify if classroom is clear (Green) or if anyone needs assistance in the classroom (Red)</a:t>
            </a:r>
            <a:endParaRPr sz="800">
              <a:solidFill>
                <a:schemeClr val="dk1"/>
              </a:solidFill>
            </a:endParaRPr>
          </a:p>
          <a:p>
            <a:pPr indent="-279400" lvl="0" marL="457200" rtl="0" algn="l">
              <a:spcBef>
                <a:spcPts val="0"/>
              </a:spcBef>
              <a:spcAft>
                <a:spcPts val="0"/>
              </a:spcAft>
              <a:buClr>
                <a:schemeClr val="dk1"/>
              </a:buClr>
              <a:buSzPts val="800"/>
              <a:buChar char="●"/>
            </a:pPr>
            <a:r>
              <a:rPr lang="en" sz="800">
                <a:solidFill>
                  <a:schemeClr val="dk1"/>
                </a:solidFill>
              </a:rPr>
              <a:t>When at the class meeting place, teachers take roll and hold up a green card if all are present and a red card if someone is missing.</a:t>
            </a:r>
            <a:endParaRPr sz="800">
              <a:solidFill>
                <a:schemeClr val="dk1"/>
              </a:solidFill>
            </a:endParaRPr>
          </a:p>
          <a:p>
            <a:pPr indent="0" lvl="0" marL="0" rtl="0" algn="l">
              <a:spcBef>
                <a:spcPts val="0"/>
              </a:spcBef>
              <a:spcAft>
                <a:spcPts val="0"/>
              </a:spcAft>
              <a:buClr>
                <a:schemeClr val="dk1"/>
              </a:buClr>
              <a:buSzPts val="1100"/>
              <a:buFont typeface="Arial"/>
              <a:buNone/>
            </a:pPr>
            <a:r>
              <a:t/>
            </a:r>
            <a:endParaRPr sz="900">
              <a:solidFill>
                <a:schemeClr val="dk1"/>
              </a:solidFill>
            </a:endParaRPr>
          </a:p>
          <a:p>
            <a:pPr indent="0" lvl="0" marL="0" marR="0" rtl="0" algn="l">
              <a:spcBef>
                <a:spcPts val="0"/>
              </a:spcBef>
              <a:spcAft>
                <a:spcPts val="0"/>
              </a:spcAft>
              <a:buClr>
                <a:srgbClr val="000000"/>
              </a:buClr>
              <a:buSzPts val="2400"/>
              <a:buFont typeface="Arial"/>
              <a:buNone/>
            </a:pPr>
            <a:r>
              <a:t/>
            </a:r>
            <a:endParaRPr sz="2400"/>
          </a:p>
          <a:p>
            <a:pPr indent="0" lvl="0" marL="0" marR="0" rtl="0" algn="l">
              <a:spcBef>
                <a:spcPts val="0"/>
              </a:spcBef>
              <a:spcAft>
                <a:spcPts val="0"/>
              </a:spcAft>
              <a:buClr>
                <a:srgbClr val="000000"/>
              </a:buClr>
              <a:buSzPts val="2400"/>
              <a:buFont typeface="Arial"/>
              <a:buNone/>
            </a:pPr>
            <a:r>
              <a:t/>
            </a:r>
            <a:endParaRPr sz="2400">
              <a:solidFill>
                <a:schemeClr val="dk1"/>
              </a:solidFill>
            </a:endParaRPr>
          </a:p>
        </p:txBody>
      </p:sp>
      <p:sp>
        <p:nvSpPr>
          <p:cNvPr id="171" name="Google Shape;171;p24"/>
          <p:cNvSpPr txBox="1"/>
          <p:nvPr/>
        </p:nvSpPr>
        <p:spPr>
          <a:xfrm>
            <a:off x="3273400" y="2995988"/>
            <a:ext cx="3023100" cy="14943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76" name="Shape 176"/>
        <p:cNvGrpSpPr/>
        <p:nvPr/>
      </p:nvGrpSpPr>
      <p:grpSpPr>
        <a:xfrm>
          <a:off x="0" y="0"/>
          <a:ext cx="0" cy="0"/>
          <a:chOff x="0" y="0"/>
          <a:chExt cx="0" cy="0"/>
        </a:xfrm>
      </p:grpSpPr>
      <p:sp>
        <p:nvSpPr>
          <p:cNvPr id="177" name="Google Shape;177;p25"/>
          <p:cNvSpPr txBox="1"/>
          <p:nvPr>
            <p:ph type="title"/>
          </p:nvPr>
        </p:nvSpPr>
        <p:spPr>
          <a:xfrm>
            <a:off x="329100" y="295500"/>
            <a:ext cx="7772400" cy="8574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1"/>
              </a:buClr>
              <a:buSzPts val="1100"/>
              <a:buFont typeface="Arial"/>
              <a:buNone/>
            </a:pPr>
            <a:r>
              <a:rPr lang="en" sz="2055">
                <a:solidFill>
                  <a:schemeClr val="dk1"/>
                </a:solidFill>
              </a:rPr>
              <a:t>3. </a:t>
            </a:r>
            <a:r>
              <a:rPr lang="en" sz="2055">
                <a:solidFill>
                  <a:schemeClr val="dk1"/>
                </a:solidFill>
              </a:rPr>
              <a:t>Comprehensive School Safety Plan Training for School Sites</a:t>
            </a:r>
            <a:endParaRPr sz="3800"/>
          </a:p>
        </p:txBody>
      </p:sp>
      <p:pic>
        <p:nvPicPr>
          <p:cNvPr id="178" name="Google Shape;178;p25"/>
          <p:cNvPicPr preferRelativeResize="0"/>
          <p:nvPr/>
        </p:nvPicPr>
        <p:blipFill rotWithShape="1">
          <a:blip r:embed="rId4">
            <a:alphaModFix/>
          </a:blip>
          <a:srcRect b="0" l="0" r="0" t="0"/>
          <a:stretch/>
        </p:blipFill>
        <p:spPr>
          <a:xfrm>
            <a:off x="8458200" y="4593431"/>
            <a:ext cx="457200" cy="432197"/>
          </a:xfrm>
          <a:prstGeom prst="rect">
            <a:avLst/>
          </a:prstGeom>
          <a:noFill/>
          <a:ln>
            <a:noFill/>
          </a:ln>
        </p:spPr>
      </p:pic>
      <p:sp>
        <p:nvSpPr>
          <p:cNvPr id="179" name="Google Shape;179;p25"/>
          <p:cNvSpPr txBox="1"/>
          <p:nvPr/>
        </p:nvSpPr>
        <p:spPr>
          <a:xfrm>
            <a:off x="685800" y="971550"/>
            <a:ext cx="7772400" cy="3600600"/>
          </a:xfrm>
          <a:prstGeom prst="rect">
            <a:avLst/>
          </a:prstGeom>
          <a:noFill/>
          <a:ln>
            <a:noFill/>
          </a:ln>
        </p:spPr>
        <p:txBody>
          <a:bodyPr anchorCtr="0" anchor="t" bIns="45700" lIns="91425" spcFirstLastPara="1" rIns="91425" wrap="square" tIns="45700">
            <a:noAutofit/>
          </a:bodyPr>
          <a:lstStyle/>
          <a:p>
            <a:pPr indent="0" lvl="0" marL="0" rtl="0" algn="just">
              <a:lnSpc>
                <a:spcPct val="80000"/>
              </a:lnSpc>
              <a:spcBef>
                <a:spcPts val="1400"/>
              </a:spcBef>
              <a:spcAft>
                <a:spcPts val="0"/>
              </a:spcAft>
              <a:buClr>
                <a:schemeClr val="dk1"/>
              </a:buClr>
              <a:buSzPts val="440"/>
              <a:buFont typeface="Arial"/>
              <a:buNone/>
            </a:pPr>
            <a:r>
              <a:t/>
            </a:r>
            <a:endParaRPr b="1" sz="920">
              <a:solidFill>
                <a:srgbClr val="FF9900"/>
              </a:solidFill>
            </a:endParaRPr>
          </a:p>
          <a:p>
            <a:pPr indent="0" lvl="0" marL="0" rtl="0" algn="just">
              <a:lnSpc>
                <a:spcPct val="80000"/>
              </a:lnSpc>
              <a:spcBef>
                <a:spcPts val="1400"/>
              </a:spcBef>
              <a:spcAft>
                <a:spcPts val="0"/>
              </a:spcAft>
              <a:buClr>
                <a:schemeClr val="dk1"/>
              </a:buClr>
              <a:buSzPts val="440"/>
              <a:buFont typeface="Arial"/>
              <a:buNone/>
            </a:pPr>
            <a:r>
              <a:rPr b="1" lang="en" sz="920">
                <a:solidFill>
                  <a:srgbClr val="FF9900"/>
                </a:solidFill>
              </a:rPr>
              <a:t>Fire Drill</a:t>
            </a:r>
            <a:endParaRPr b="1" sz="920">
              <a:solidFill>
                <a:srgbClr val="FF9900"/>
              </a:solidFill>
            </a:endParaRPr>
          </a:p>
          <a:p>
            <a:pPr indent="0" lvl="0" marL="0" rtl="0" algn="l">
              <a:lnSpc>
                <a:spcPct val="95000"/>
              </a:lnSpc>
              <a:spcBef>
                <a:spcPts val="400"/>
              </a:spcBef>
              <a:spcAft>
                <a:spcPts val="0"/>
              </a:spcAft>
              <a:buClr>
                <a:schemeClr val="dk1"/>
              </a:buClr>
              <a:buSzPts val="440"/>
              <a:buFont typeface="Arial"/>
              <a:buNone/>
            </a:pPr>
            <a:r>
              <a:rPr b="1" lang="en" sz="920">
                <a:solidFill>
                  <a:schemeClr val="dk1"/>
                </a:solidFill>
              </a:rPr>
              <a:t>3 long Whistle Blows or Sirens followed by announcement on Walkie Talkie channel 16 </a:t>
            </a:r>
            <a:endParaRPr b="1" sz="920">
              <a:solidFill>
                <a:schemeClr val="dk1"/>
              </a:solidFill>
            </a:endParaRPr>
          </a:p>
          <a:p>
            <a:pPr indent="0" lvl="0" marL="0" rtl="0" algn="l">
              <a:lnSpc>
                <a:spcPct val="95000"/>
              </a:lnSpc>
              <a:spcBef>
                <a:spcPts val="0"/>
              </a:spcBef>
              <a:spcAft>
                <a:spcPts val="0"/>
              </a:spcAft>
              <a:buClr>
                <a:schemeClr val="dk1"/>
              </a:buClr>
              <a:buSzPts val="440"/>
              <a:buFont typeface="Arial"/>
              <a:buNone/>
            </a:pPr>
            <a:r>
              <a:rPr b="1" lang="en" sz="920">
                <a:solidFill>
                  <a:schemeClr val="dk1"/>
                </a:solidFill>
              </a:rPr>
              <a:t>Before any drill</a:t>
            </a:r>
            <a:r>
              <a:rPr lang="en" sz="920">
                <a:solidFill>
                  <a:schemeClr val="dk1"/>
                </a:solidFill>
              </a:rPr>
              <a:t>:</a:t>
            </a:r>
            <a:endParaRPr sz="920">
              <a:solidFill>
                <a:schemeClr val="dk1"/>
              </a:solidFill>
            </a:endParaRPr>
          </a:p>
          <a:p>
            <a:pPr indent="-287020" lvl="0" marL="457200" rtl="0" algn="l">
              <a:lnSpc>
                <a:spcPct val="95000"/>
              </a:lnSpc>
              <a:spcBef>
                <a:spcPts val="0"/>
              </a:spcBef>
              <a:spcAft>
                <a:spcPts val="0"/>
              </a:spcAft>
              <a:buClr>
                <a:schemeClr val="dk1"/>
              </a:buClr>
              <a:buSzPts val="920"/>
              <a:buChar char="●"/>
            </a:pPr>
            <a:r>
              <a:rPr lang="en" sz="920">
                <a:solidFill>
                  <a:schemeClr val="dk1"/>
                </a:solidFill>
              </a:rPr>
              <a:t>Introduce the emergency exit plan (posted in each room) and in the emergency binder. </a:t>
            </a:r>
            <a:endParaRPr sz="920">
              <a:solidFill>
                <a:schemeClr val="dk1"/>
              </a:solidFill>
            </a:endParaRPr>
          </a:p>
          <a:p>
            <a:pPr indent="-287020" lvl="0" marL="457200" rtl="0" algn="l">
              <a:lnSpc>
                <a:spcPct val="95000"/>
              </a:lnSpc>
              <a:spcBef>
                <a:spcPts val="0"/>
              </a:spcBef>
              <a:spcAft>
                <a:spcPts val="0"/>
              </a:spcAft>
              <a:buClr>
                <a:schemeClr val="dk1"/>
              </a:buClr>
              <a:buSzPts val="920"/>
              <a:buChar char="●"/>
            </a:pPr>
            <a:r>
              <a:rPr lang="en" sz="920">
                <a:solidFill>
                  <a:schemeClr val="dk1"/>
                </a:solidFill>
              </a:rPr>
              <a:t>Ensure each scholar knows </a:t>
            </a:r>
            <a:r>
              <a:rPr b="1" lang="en" sz="920">
                <a:solidFill>
                  <a:schemeClr val="dk1"/>
                </a:solidFill>
              </a:rPr>
              <a:t>all </a:t>
            </a:r>
            <a:r>
              <a:rPr lang="en" sz="920">
                <a:solidFill>
                  <a:schemeClr val="dk1"/>
                </a:solidFill>
              </a:rPr>
              <a:t>exit paths from the classroom and that each class has an exit plan posted by the door</a:t>
            </a:r>
            <a:endParaRPr sz="920">
              <a:solidFill>
                <a:schemeClr val="dk1"/>
              </a:solidFill>
            </a:endParaRPr>
          </a:p>
          <a:p>
            <a:pPr indent="-287020" lvl="0" marL="457200" rtl="0" algn="l">
              <a:lnSpc>
                <a:spcPct val="95000"/>
              </a:lnSpc>
              <a:spcBef>
                <a:spcPts val="0"/>
              </a:spcBef>
              <a:spcAft>
                <a:spcPts val="0"/>
              </a:spcAft>
              <a:buClr>
                <a:schemeClr val="dk1"/>
              </a:buClr>
              <a:buSzPts val="920"/>
              <a:buChar char="●"/>
            </a:pPr>
            <a:r>
              <a:rPr lang="en" sz="920">
                <a:solidFill>
                  <a:schemeClr val="dk1"/>
                </a:solidFill>
              </a:rPr>
              <a:t>Introduce the meeting place for your class (on field against the fence). And no matter what time of day or what class they are in, that is the location to meet after an emergency.</a:t>
            </a:r>
            <a:endParaRPr sz="920">
              <a:solidFill>
                <a:schemeClr val="dk1"/>
              </a:solidFill>
            </a:endParaRPr>
          </a:p>
          <a:p>
            <a:pPr indent="-287020" lvl="0" marL="457200" rtl="0" algn="l">
              <a:lnSpc>
                <a:spcPct val="95000"/>
              </a:lnSpc>
              <a:spcBef>
                <a:spcPts val="0"/>
              </a:spcBef>
              <a:spcAft>
                <a:spcPts val="0"/>
              </a:spcAft>
              <a:buClr>
                <a:schemeClr val="dk1"/>
              </a:buClr>
              <a:buSzPts val="920"/>
              <a:buChar char="●"/>
            </a:pPr>
            <a:r>
              <a:rPr lang="en" sz="920">
                <a:solidFill>
                  <a:schemeClr val="dk1"/>
                </a:solidFill>
              </a:rPr>
              <a:t>All scholars will walk calmly and orderly out of the classroom.</a:t>
            </a:r>
            <a:endParaRPr sz="920">
              <a:solidFill>
                <a:schemeClr val="dk1"/>
              </a:solidFill>
            </a:endParaRPr>
          </a:p>
          <a:p>
            <a:pPr indent="-287020" lvl="0" marL="457200" rtl="0" algn="l">
              <a:lnSpc>
                <a:spcPct val="95000"/>
              </a:lnSpc>
              <a:spcBef>
                <a:spcPts val="0"/>
              </a:spcBef>
              <a:spcAft>
                <a:spcPts val="0"/>
              </a:spcAft>
              <a:buClr>
                <a:schemeClr val="dk1"/>
              </a:buClr>
              <a:buSzPts val="920"/>
              <a:buChar char="●"/>
            </a:pPr>
            <a:r>
              <a:rPr lang="en" sz="920">
                <a:solidFill>
                  <a:schemeClr val="dk1"/>
                </a:solidFill>
              </a:rPr>
              <a:t>When exiting the classroom, place Green/Red card on outside of class door for Emergency Responders to signify if classroom is clear (Green) or if anyone needs assistance in the classroom (Red)</a:t>
            </a:r>
            <a:endParaRPr sz="920">
              <a:solidFill>
                <a:schemeClr val="dk1"/>
              </a:solidFill>
            </a:endParaRPr>
          </a:p>
          <a:p>
            <a:pPr indent="-287020" lvl="0" marL="457200" rtl="0" algn="l">
              <a:lnSpc>
                <a:spcPct val="95000"/>
              </a:lnSpc>
              <a:spcBef>
                <a:spcPts val="0"/>
              </a:spcBef>
              <a:spcAft>
                <a:spcPts val="0"/>
              </a:spcAft>
              <a:buClr>
                <a:schemeClr val="dk1"/>
              </a:buClr>
              <a:buSzPts val="920"/>
              <a:buChar char="●"/>
            </a:pPr>
            <a:r>
              <a:rPr lang="en" sz="920">
                <a:solidFill>
                  <a:schemeClr val="dk1"/>
                </a:solidFill>
              </a:rPr>
              <a:t>When at the class meeting place, teachers take roll and hold up a green card if all are present and a red card if someone is missing.</a:t>
            </a:r>
            <a:endParaRPr sz="920">
              <a:solidFill>
                <a:schemeClr val="dk1"/>
              </a:solidFill>
            </a:endParaRPr>
          </a:p>
          <a:p>
            <a:pPr indent="-287020" lvl="0" marL="457200" rtl="0" algn="l">
              <a:lnSpc>
                <a:spcPct val="95000"/>
              </a:lnSpc>
              <a:spcBef>
                <a:spcPts val="0"/>
              </a:spcBef>
              <a:spcAft>
                <a:spcPts val="0"/>
              </a:spcAft>
              <a:buClr>
                <a:schemeClr val="dk1"/>
              </a:buClr>
              <a:buSzPts val="920"/>
              <a:buChar char="●"/>
            </a:pPr>
            <a:r>
              <a:rPr lang="en" sz="920">
                <a:solidFill>
                  <a:schemeClr val="dk1"/>
                </a:solidFill>
              </a:rPr>
              <a:t>When the all clear is given scholars and teachers will walk calmly back to class.</a:t>
            </a:r>
            <a:endParaRPr sz="920">
              <a:solidFill>
                <a:schemeClr val="dk1"/>
              </a:solidFill>
            </a:endParaRPr>
          </a:p>
          <a:p>
            <a:pPr indent="-287020" lvl="0" marL="457200" rtl="0" algn="l">
              <a:lnSpc>
                <a:spcPct val="95000"/>
              </a:lnSpc>
              <a:spcBef>
                <a:spcPts val="0"/>
              </a:spcBef>
              <a:spcAft>
                <a:spcPts val="0"/>
              </a:spcAft>
              <a:buClr>
                <a:schemeClr val="dk1"/>
              </a:buClr>
              <a:buSzPts val="920"/>
              <a:buChar char="●"/>
            </a:pPr>
            <a:r>
              <a:rPr lang="en" sz="920">
                <a:solidFill>
                  <a:schemeClr val="dk1"/>
                </a:solidFill>
              </a:rPr>
              <a:t>In case of an actual emergency, families will be notified to pick up their scholars, who will remain with their teachers until released to their parents or guardian.</a:t>
            </a:r>
            <a:endParaRPr sz="2400"/>
          </a:p>
          <a:p>
            <a:pPr indent="0" lvl="0" marL="0" marR="0" rtl="0" algn="l">
              <a:spcBef>
                <a:spcPts val="0"/>
              </a:spcBef>
              <a:spcAft>
                <a:spcPts val="0"/>
              </a:spcAft>
              <a:buClr>
                <a:srgbClr val="000000"/>
              </a:buClr>
              <a:buSzPts val="2400"/>
              <a:buFont typeface="Arial"/>
              <a:buNone/>
            </a:pPr>
            <a:r>
              <a:t/>
            </a:r>
            <a:endParaRPr sz="2400">
              <a:solidFill>
                <a:schemeClr val="dk1"/>
              </a:solidFill>
            </a:endParaRPr>
          </a:p>
        </p:txBody>
      </p:sp>
      <p:sp>
        <p:nvSpPr>
          <p:cNvPr id="180" name="Google Shape;180;p25"/>
          <p:cNvSpPr txBox="1"/>
          <p:nvPr/>
        </p:nvSpPr>
        <p:spPr>
          <a:xfrm>
            <a:off x="3273400" y="2995988"/>
            <a:ext cx="3023100" cy="14943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9_Perdita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