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roxima Nova"/>
      <p:regular r:id="rId10"/>
      <p:bold r:id="rId11"/>
      <p:italic r:id="rId12"/>
      <p:boldItalic r:id="rId13"/>
    </p:embeddedFont>
    <p:embeddedFont>
      <p:font typeface="Alfa Slab One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.fntdata"/><Relationship Id="rId10" Type="http://schemas.openxmlformats.org/officeDocument/2006/relationships/font" Target="fonts/ProximaNova-regular.fntdata"/><Relationship Id="rId13" Type="http://schemas.openxmlformats.org/officeDocument/2006/relationships/font" Target="fonts/ProximaNova-boldItalic.fntdata"/><Relationship Id="rId12" Type="http://schemas.openxmlformats.org/officeDocument/2006/relationships/font" Target="fonts/ProximaNova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AlfaSlab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3ded7f814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a3ded7f81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3ded7f814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3ded7f814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3ded7f814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3ded7f814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FAC Report</a:t>
            </a:r>
            <a:endParaRPr sz="4400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October 2020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 updates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-The Digital Read-a-Thon took place.  33% of the school participated and it brought in a total of $24,012. Gratitude goes to Stephanie Stratas and Kara Fortuna, all the readers, and their supporters!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-FAC nominations wrapped up October 19th.  We are now holding elections.  We hope this results in a larger parent group and in particular further diverse representation and involvement in the FAC.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-FAC, with huge contributions from Anna Elbers, made the first ever Learning Everywhere Community Night possible in lieu of Back to School Night.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Digital Back to School Night Community Event</a:t>
            </a:r>
            <a:endParaRPr sz="2600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-rather than a Back to School Night hosted by teachers, the community gathered 1st in a session hosted by Krishna and Daniel and then broken into classroom sessions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-opportunities to socialize with other parents via break out room shares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-hear from teachers and fellow parents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-gathered questions and needs for next steps including parent education night topics, logistical needs, and classroom specific inquiries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-the numbers were in the 70’s-90’s for attendance through the evening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Focus for FAC 2020-2021 School Year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2124"/>
                </a:solidFill>
                <a:highlight>
                  <a:srgbClr val="FFFFFF"/>
                </a:highlight>
              </a:rPr>
              <a:t>1) facilitating communication between the community and the school (Communication Working Group)</a:t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2124"/>
                </a:solidFill>
                <a:highlight>
                  <a:srgbClr val="FFFFFF"/>
                </a:highlight>
              </a:rPr>
              <a:t>2) supporting academic accountability and the reduction of the achievement/opportunity gap (Academic Working Group)</a:t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2124"/>
                </a:solidFill>
                <a:highlight>
                  <a:srgbClr val="FFFFFF"/>
                </a:highlight>
              </a:rPr>
              <a:t>3) community members who join the Community Working Group will focus on bringing greater equity and inclusion to UMCS events and community meetings.  </a:t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202124"/>
                </a:solidFill>
                <a:highlight>
                  <a:srgbClr val="FFFFFF"/>
                </a:highlight>
              </a:rPr>
              <a:t>(Other areas of focus may emerge based on the priorities of the people who join the FAC.)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