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522" r:id="rId5"/>
    <p:sldId id="519" r:id="rId6"/>
    <p:sldId id="521" r:id="rId7"/>
    <p:sldId id="520" r:id="rId8"/>
    <p:sldId id="360" r:id="rId9"/>
    <p:sldId id="412" r:id="rId10"/>
    <p:sldId id="414" r:id="rId11"/>
    <p:sldId id="515" r:id="rId12"/>
    <p:sldId id="516" r:id="rId13"/>
    <p:sldId id="518" r:id="rId14"/>
    <p:sldId id="51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0494" autoAdjust="0"/>
  </p:normalViewPr>
  <p:slideViewPr>
    <p:cSldViewPr snapToGrid="0">
      <p:cViewPr varScale="1">
        <p:scale>
          <a:sx n="51" d="100"/>
          <a:sy n="51" d="100"/>
        </p:scale>
        <p:origin x="12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oke King" userId="5af724ba-55b9-49c2-9c43-0f5c53af4140" providerId="ADAL" clId="{73B5FA35-8F5E-4CBE-8016-CD45AA9500A7}"/>
    <pc:docChg chg="undo custSel delSld modSld sldOrd">
      <pc:chgData name="Brooke King" userId="5af724ba-55b9-49c2-9c43-0f5c53af4140" providerId="ADAL" clId="{73B5FA35-8F5E-4CBE-8016-CD45AA9500A7}" dt="2024-10-21T21:47:10.805" v="11"/>
      <pc:docMkLst>
        <pc:docMk/>
      </pc:docMkLst>
      <pc:sldChg chg="del">
        <pc:chgData name="Brooke King" userId="5af724ba-55b9-49c2-9c43-0f5c53af4140" providerId="ADAL" clId="{73B5FA35-8F5E-4CBE-8016-CD45AA9500A7}" dt="2024-10-21T21:46:22.893" v="0" actId="47"/>
        <pc:sldMkLst>
          <pc:docMk/>
          <pc:sldMk cId="3295021032" sldId="256"/>
        </pc:sldMkLst>
      </pc:sldChg>
      <pc:sldChg chg="ord">
        <pc:chgData name="Brooke King" userId="5af724ba-55b9-49c2-9c43-0f5c53af4140" providerId="ADAL" clId="{73B5FA35-8F5E-4CBE-8016-CD45AA9500A7}" dt="2024-10-21T21:46:57.086" v="9" actId="20578"/>
        <pc:sldMkLst>
          <pc:docMk/>
          <pc:sldMk cId="2762729185" sldId="518"/>
        </pc:sldMkLst>
      </pc:sldChg>
      <pc:sldChg chg="ord">
        <pc:chgData name="Brooke King" userId="5af724ba-55b9-49c2-9c43-0f5c53af4140" providerId="ADAL" clId="{73B5FA35-8F5E-4CBE-8016-CD45AA9500A7}" dt="2024-10-21T21:46:41.750" v="4"/>
        <pc:sldMkLst>
          <pc:docMk/>
          <pc:sldMk cId="42498169" sldId="519"/>
        </pc:sldMkLst>
      </pc:sldChg>
      <pc:sldChg chg="ord">
        <pc:chgData name="Brooke King" userId="5af724ba-55b9-49c2-9c43-0f5c53af4140" providerId="ADAL" clId="{73B5FA35-8F5E-4CBE-8016-CD45AA9500A7}" dt="2024-10-21T21:47:10.805" v="11"/>
        <pc:sldMkLst>
          <pc:docMk/>
          <pc:sldMk cId="94066891" sldId="520"/>
        </pc:sldMkLst>
      </pc:sldChg>
      <pc:sldChg chg="ord">
        <pc:chgData name="Brooke King" userId="5af724ba-55b9-49c2-9c43-0f5c53af4140" providerId="ADAL" clId="{73B5FA35-8F5E-4CBE-8016-CD45AA9500A7}" dt="2024-10-21T21:46:47.846" v="6"/>
        <pc:sldMkLst>
          <pc:docMk/>
          <pc:sldMk cId="1708810591" sldId="521"/>
        </pc:sldMkLst>
      </pc:sldChg>
      <pc:sldChg chg="ord">
        <pc:chgData name="Brooke King" userId="5af724ba-55b9-49c2-9c43-0f5c53af4140" providerId="ADAL" clId="{73B5FA35-8F5E-4CBE-8016-CD45AA9500A7}" dt="2024-10-21T21:46:29.892" v="2"/>
        <pc:sldMkLst>
          <pc:docMk/>
          <pc:sldMk cId="2756565068" sldId="52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gschools-my.sharepoint.com/personal/kparish_igschools_org/Documents/Report%20Card%20Comparisons%202024-2025%20Ex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igschools-my.sharepoint.com/personal/kparish_igschools_org/Documents/Report%20Card%20Comparisons%202024-2025%20Ex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TIS-East Neighborhood Public Schools</a:t>
            </a:r>
          </a:p>
          <a:p>
            <a:pPr>
              <a:defRPr/>
            </a:pPr>
            <a:r>
              <a:rPr lang="en-US"/>
              <a:t>Achievement: Performance Index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25000"/>
                <a:lumOff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A3-402B-9E24-030AA284C1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'[Report Card Comparisons 2024-2025 Ext.xlsx]Sheet1'!$B$2:$B$11</c:f>
              <c:strCache>
                <c:ptCount val="10"/>
                <c:pt idx="0">
                  <c:v>Cleveland Arts and Social Sciences Academy</c:v>
                </c:pt>
                <c:pt idx="1">
                  <c:v>The Intergenerational School</c:v>
                </c:pt>
                <c:pt idx="2">
                  <c:v>Citizens Academy Southeast</c:v>
                </c:pt>
                <c:pt idx="3">
                  <c:v>CMSD</c:v>
                </c:pt>
                <c:pt idx="4">
                  <c:v>Citizens Academy East</c:v>
                </c:pt>
                <c:pt idx="5">
                  <c:v>Village Preparatory School Woodland Hills</c:v>
                </c:pt>
                <c:pt idx="6">
                  <c:v>Harvey Rice Elementary School</c:v>
                </c:pt>
                <c:pt idx="7">
                  <c:v>Sunbeam</c:v>
                </c:pt>
                <c:pt idx="8">
                  <c:v>Anton Grdina</c:v>
                </c:pt>
                <c:pt idx="9">
                  <c:v>Bolton</c:v>
                </c:pt>
              </c:strCache>
            </c:strRef>
          </c:cat>
          <c:val>
            <c:numRef>
              <c:f>'[Report Card Comparisons 2024-2025 Ext.xlsx]Sheet1'!$C$2:$C$11</c:f>
              <c:numCache>
                <c:formatCode>0.00</c:formatCode>
                <c:ptCount val="10"/>
                <c:pt idx="0">
                  <c:v>79.7</c:v>
                </c:pt>
                <c:pt idx="1">
                  <c:v>59.2</c:v>
                </c:pt>
                <c:pt idx="2">
                  <c:v>58.3</c:v>
                </c:pt>
                <c:pt idx="3">
                  <c:v>55.8</c:v>
                </c:pt>
                <c:pt idx="4" formatCode="General">
                  <c:v>53.5</c:v>
                </c:pt>
                <c:pt idx="5">
                  <c:v>49.8</c:v>
                </c:pt>
                <c:pt idx="6">
                  <c:v>42.5</c:v>
                </c:pt>
                <c:pt idx="7">
                  <c:v>40.5</c:v>
                </c:pt>
                <c:pt idx="8">
                  <c:v>39.1</c:v>
                </c:pt>
                <c:pt idx="9">
                  <c:v>37.1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A3-402B-9E24-030AA284C1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00646047"/>
        <c:axId val="2100621087"/>
      </c:barChart>
      <c:catAx>
        <c:axId val="2100646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0621087"/>
        <c:crosses val="autoZero"/>
        <c:auto val="1"/>
        <c:lblAlgn val="ctr"/>
        <c:lblOffset val="100"/>
        <c:noMultiLvlLbl val="0"/>
      </c:catAx>
      <c:valAx>
        <c:axId val="210062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06460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Near West Neighborhood Public Schools</a:t>
            </a:r>
          </a:p>
          <a:p>
            <a:pPr>
              <a:defRPr/>
            </a:pPr>
            <a:r>
              <a:rPr lang="en-US"/>
              <a:t>Achievement: Performance Index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25000"/>
                <a:lumOff val="7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713-4F70-9EAE-EA944547C58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'[Report Card Comparisons 2024-2025 Ext.xlsx]Sheet1'!$C$14:$C$28</c:f>
              <c:strCache>
                <c:ptCount val="15"/>
                <c:pt idx="0">
                  <c:v>Menlo Park Academy (Selective Gifted)*</c:v>
                </c:pt>
                <c:pt idx="1">
                  <c:v>Near West Intergenerational School</c:v>
                </c:pt>
                <c:pt idx="2">
                  <c:v>Campus International</c:v>
                </c:pt>
                <c:pt idx="3">
                  <c:v>Paul L Dunbar Elementary School</c:v>
                </c:pt>
                <c:pt idx="4">
                  <c:v>Village Preparatory School Cliffs</c:v>
                </c:pt>
                <c:pt idx="5">
                  <c:v>Village Preparatory School Willard</c:v>
                </c:pt>
                <c:pt idx="6">
                  <c:v>Scranton School</c:v>
                </c:pt>
                <c:pt idx="7">
                  <c:v>Northeast Ohio College Preparatory School</c:v>
                </c:pt>
                <c:pt idx="8">
                  <c:v>Joseph M Gallagher School</c:v>
                </c:pt>
                <c:pt idx="9">
                  <c:v>Tremont Montessori School</c:v>
                </c:pt>
                <c:pt idx="10">
                  <c:v>CMSD</c:v>
                </c:pt>
                <c:pt idx="11">
                  <c:v>Orchard School</c:v>
                </c:pt>
                <c:pt idx="12">
                  <c:v>Marion C Seltzer Elementary School</c:v>
                </c:pt>
                <c:pt idx="13">
                  <c:v>Waverly Elementary School</c:v>
                </c:pt>
                <c:pt idx="14">
                  <c:v>Constellation Schools: Madison Community Elementary</c:v>
                </c:pt>
              </c:strCache>
            </c:strRef>
          </c:cat>
          <c:val>
            <c:numRef>
              <c:f>'[Report Card Comparisons 2024-2025 Ext.xlsx]Sheet1'!$D$14:$D$28</c:f>
              <c:numCache>
                <c:formatCode>0.00</c:formatCode>
                <c:ptCount val="15"/>
                <c:pt idx="0">
                  <c:v>97.7</c:v>
                </c:pt>
                <c:pt idx="1">
                  <c:v>87.6</c:v>
                </c:pt>
                <c:pt idx="2">
                  <c:v>81.900000000000006</c:v>
                </c:pt>
                <c:pt idx="3">
                  <c:v>70</c:v>
                </c:pt>
                <c:pt idx="4">
                  <c:v>66.099999999999994</c:v>
                </c:pt>
                <c:pt idx="5">
                  <c:v>65.5</c:v>
                </c:pt>
                <c:pt idx="6">
                  <c:v>62.8</c:v>
                </c:pt>
                <c:pt idx="7">
                  <c:v>62.3</c:v>
                </c:pt>
                <c:pt idx="8">
                  <c:v>62.2</c:v>
                </c:pt>
                <c:pt idx="9">
                  <c:v>57.8</c:v>
                </c:pt>
                <c:pt idx="10">
                  <c:v>55.8</c:v>
                </c:pt>
                <c:pt idx="11">
                  <c:v>51.5</c:v>
                </c:pt>
                <c:pt idx="12">
                  <c:v>51.2</c:v>
                </c:pt>
                <c:pt idx="13">
                  <c:v>50.6</c:v>
                </c:pt>
                <c:pt idx="14">
                  <c:v>44.5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13-4F70-9EAE-EA944547C5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5961695"/>
        <c:axId val="435962175"/>
      </c:barChart>
      <c:catAx>
        <c:axId val="435961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962175"/>
        <c:crosses val="autoZero"/>
        <c:auto val="1"/>
        <c:lblAlgn val="ctr"/>
        <c:lblOffset val="100"/>
        <c:noMultiLvlLbl val="0"/>
      </c:catAx>
      <c:valAx>
        <c:axId val="435962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961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A3CE8-CC8F-484E-A985-D3D9555A5B64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A1280-5DCC-49B9-AF7C-8C82363D5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9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A1280-5DCC-49B9-AF7C-8C82363D58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06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A1280-5DCC-49B9-AF7C-8C82363D58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68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A1280-5DCC-49B9-AF7C-8C82363D58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04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A1280-5DCC-49B9-AF7C-8C82363D58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06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A1280-5DCC-49B9-AF7C-8C82363D58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19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A1280-5DCC-49B9-AF7C-8C82363D58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35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A1280-5DCC-49B9-AF7C-8C82363D58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1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0140B-2118-42A9-9135-14507B662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C81B55-9C29-48F3-A567-AF7490301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9DD1A-7B00-41C0-9574-F79136E66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A2358-777F-4386-983A-ADEF7BED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6A5ED-6A80-4FB2-B199-43CE48DE8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ABE4FC-B067-481F-90E5-DF558CF54B15}"/>
              </a:ext>
            </a:extLst>
          </p:cNvPr>
          <p:cNvSpPr/>
          <p:nvPr userDrawn="1"/>
        </p:nvSpPr>
        <p:spPr>
          <a:xfrm>
            <a:off x="0" y="5727469"/>
            <a:ext cx="12192000" cy="11305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object&#10;&#10;Description automatically generated">
            <a:extLst>
              <a:ext uri="{FF2B5EF4-FFF2-40B4-BE49-F238E27FC236}">
                <a16:creationId xmlns:a16="http://schemas.microsoft.com/office/drawing/2014/main" id="{23DCD08F-DE00-420C-954F-8F4E3999FC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683" y="5922393"/>
            <a:ext cx="2934920" cy="74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999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1CECE-37F5-4DCA-9640-FEE055549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23D7FC-0BF9-480E-B517-46D9C6EF2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7BA6D-9643-4AE9-AB62-A5236D0F2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45B85-FABB-44C5-ABEC-EFEB213C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3C678-26D7-46CF-A961-22806DA2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41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AC02D8-7CA7-44F7-9E72-873C1A75E6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631D27-26BA-4972-B7FF-C8954EBA5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EDF51-855D-428B-8E3A-6E273533E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DFE3B-3D5A-485E-9DEC-5BB9D15F5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6FCE3-6FB7-473C-98D0-70F0DAAB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4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noFill/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E70E8B-FBBE-4B11-BD41-9FA04711811D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366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28D07-BD76-4803-AC54-B15643784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C7693-4568-4DA1-AB36-165097577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8285-7658-4759-8241-8F2DB1619568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460BB-159D-48A4-BF25-847316336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E01B0-8AD8-4013-B7E5-CD5A8ED8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F8384-25C7-41C5-ACE2-C74FB6A8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5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34134-BF8E-462D-865E-C0EAF919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EF17D-74B2-4373-83F3-63528507D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0539F-5F78-47F3-AFF3-A9D4DD05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FA1A9-263E-4CE1-8A62-EC30E23D6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8AE5E-1BE6-4950-966A-DC1D3E5A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77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4032E-EDB6-4C3E-AF3D-576DB5F01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390D8-6842-4695-89FD-EAD94622B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4BE38-1DBF-47D2-8862-B2F856ADC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A7B00C-6883-468C-A553-E64D25F12CF8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F893C-3002-4AA4-8B74-0007374A8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FEB5F-FDDC-4088-855E-BF16DAE3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23B1E-AA77-45BB-8E8C-724FDDDB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1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66244-4622-499A-BB24-03086D2F7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BD70E-857F-41B3-A4E5-D390D80CC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2613D9-749A-47DF-9A8F-B0FDA55C8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2EC00-2C20-4016-BF54-0768D3C411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E94053-ECF5-42EC-8212-875C5DCABE95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32CFFF-36E8-4F69-88DE-A13B7349F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1E8970-9C68-4FBA-8FEA-6D407C5A8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3ADC21-854E-44EC-B455-8B97EC560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C15D3-F517-4FF2-84D4-FEE6DDB54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5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17C2E-73EB-4BCF-8962-6B10A0E0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934F7B-1E6E-4FF6-8B5C-02EEDEFE5EFB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0CB7C-209A-4F16-9966-DC7F39EF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32CA48-3FDF-4F23-91E7-A497BAA8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130D9-D245-43B4-9D2A-FF7A4F00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1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E3DBCB-D43A-4361-894E-41EDB424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B94413-0726-48D9-809F-2C436E95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54121-B0F2-41B4-98C3-7A763F376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04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2871-4B75-4454-9BD8-961741EF5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516BE-83E8-493A-9992-5A51771A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065ACD-84C9-4DDC-B1D0-3BC500EC6EC3}"/>
              </a:ext>
            </a:extLst>
          </p:cNvPr>
          <p:cNvSpPr/>
          <p:nvPr userDrawn="1"/>
        </p:nvSpPr>
        <p:spPr>
          <a:xfrm>
            <a:off x="0" y="6311900"/>
            <a:ext cx="121920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7D135-1B73-4D80-8168-D32E51A00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9C63C-DAD9-4A57-9EFF-2311641E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AB42BA-1137-488B-A750-C59AA9699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0190A-D95B-4375-9510-47C535DF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8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BF3CA-7851-4DEC-9053-8BB27EFA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accent5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0BA623-C563-428E-B544-3506F4D41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CAFBA-98A8-4D5D-9B05-371830233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2E2D5-87EE-4DC8-B05A-BFD986DB0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D1BBE-C91A-4227-B391-9643FDD78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DEC5D3-6046-4C9F-AAF5-787E2A5F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0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90FECC-3333-45E8-B29C-8C3D77BE3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7F3F6-0B4D-43FD-B086-15C4168EC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4F06B-77FB-4621-9E44-0C8C1B3C4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2CA05-66EE-4AD9-BFF4-EF5718038720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86FCC-E04D-4A8B-8924-D10229A6F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D00E8-C2FF-4EE3-9CCC-194E2BC99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13667-D24B-4022-A3B4-FAD71F8C4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6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4953F-BE80-4443-BFC6-FA38BD380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Sponsor Evaluation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5770-4659-4420-BBD9-5759E35527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565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64E3C8E-331C-0393-59A5-430720D0EE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75908"/>
              </p:ext>
            </p:extLst>
          </p:nvPr>
        </p:nvGraphicFramePr>
        <p:xfrm>
          <a:off x="375781" y="388307"/>
          <a:ext cx="11461315" cy="6237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2729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9BA544-B311-5B28-B2A5-18BD246EE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19" y="626301"/>
            <a:ext cx="11768563" cy="534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94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DF157C2-1173-5A24-5FA0-8CF795E78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5520" y="116841"/>
            <a:ext cx="8893478" cy="662431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B3F87AB-D2D4-EC6F-4F74-17EDA2FCDD7D}"/>
              </a:ext>
            </a:extLst>
          </p:cNvPr>
          <p:cNvSpPr/>
          <p:nvPr/>
        </p:nvSpPr>
        <p:spPr>
          <a:xfrm>
            <a:off x="-303655" y="2203248"/>
            <a:ext cx="318464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Over 200 items annually</a:t>
            </a:r>
            <a:endParaRPr lang="en-U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98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9455E6-9716-60CE-D1A3-693A87A63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70" y="239773"/>
            <a:ext cx="10747331" cy="5994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810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9455E6-9716-60CE-D1A3-693A87A63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70" y="239773"/>
            <a:ext cx="10747331" cy="5994743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47212C86-E269-4037-061D-0FCA44588388}"/>
              </a:ext>
            </a:extLst>
          </p:cNvPr>
          <p:cNvSpPr/>
          <p:nvPr/>
        </p:nvSpPr>
        <p:spPr>
          <a:xfrm>
            <a:off x="0" y="764088"/>
            <a:ext cx="8342334" cy="334444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4953F-BE80-4443-BFC6-FA38BD380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Spring OST Comparisons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B5770-4659-4420-BBD9-5759E35527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10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FFB5FF2-158A-0E0C-947F-497AA8EA7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65" y="400834"/>
            <a:ext cx="11698470" cy="571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880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1E1E22F-28CB-9474-C158-BB4947E243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128017"/>
              </p:ext>
            </p:extLst>
          </p:nvPr>
        </p:nvGraphicFramePr>
        <p:xfrm>
          <a:off x="551145" y="488515"/>
          <a:ext cx="11117691" cy="5844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1381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26680A-AA9D-C5C1-DDD9-54580F9EA2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3" y="1052186"/>
            <a:ext cx="11981333" cy="3941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891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255DE68-E437-E947-CEFD-F3106D9EF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134" y="135186"/>
            <a:ext cx="9845457" cy="616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80223"/>
      </p:ext>
    </p:extLst>
  </p:cSld>
  <p:clrMapOvr>
    <a:masterClrMapping/>
  </p:clrMapOvr>
</p:sld>
</file>

<file path=ppt/theme/theme1.xml><?xml version="1.0" encoding="utf-8"?>
<a:theme xmlns:a="http://schemas.openxmlformats.org/drawingml/2006/main" name="Intergenerational Schools theme">
  <a:themeElements>
    <a:clrScheme name="Intergenerational Schools">
      <a:dk1>
        <a:srgbClr val="555556"/>
      </a:dk1>
      <a:lt1>
        <a:sysClr val="window" lastClr="FFFFFF"/>
      </a:lt1>
      <a:dk2>
        <a:srgbClr val="00A7C8"/>
      </a:dk2>
      <a:lt2>
        <a:srgbClr val="EFF0F1"/>
      </a:lt2>
      <a:accent1>
        <a:srgbClr val="00A651"/>
      </a:accent1>
      <a:accent2>
        <a:srgbClr val="0F2044"/>
      </a:accent2>
      <a:accent3>
        <a:srgbClr val="A5A5A5"/>
      </a:accent3>
      <a:accent4>
        <a:srgbClr val="FFC709"/>
      </a:accent4>
      <a:accent5>
        <a:srgbClr val="016D92"/>
      </a:accent5>
      <a:accent6>
        <a:srgbClr val="C01F27"/>
      </a:accent6>
      <a:hlink>
        <a:srgbClr val="016D92"/>
      </a:hlink>
      <a:folHlink>
        <a:srgbClr val="C01F27"/>
      </a:folHlink>
    </a:clrScheme>
    <a:fontScheme name="Intergenerational Schools">
      <a:majorFont>
        <a:latin typeface="Roboto Slab"/>
        <a:ea typeface=""/>
        <a:cs typeface=""/>
      </a:majorFont>
      <a:minorFont>
        <a:latin typeface="Nunito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boarding Presentation 10-25" id="{86416A73-48D9-41B5-AB3A-AB09985996BF}" vid="{8490ECA7-E635-44BE-9E1B-36D609F6EE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C1FDA938A57F4AA8C752804A67BB5B" ma:contentTypeVersion="10" ma:contentTypeDescription="Create a new document." ma:contentTypeScope="" ma:versionID="91c0d9ccb1b3c67f400ace16af2f9b12">
  <xsd:schema xmlns:xsd="http://www.w3.org/2001/XMLSchema" xmlns:xs="http://www.w3.org/2001/XMLSchema" xmlns:p="http://schemas.microsoft.com/office/2006/metadata/properties" xmlns:ns2="82c1d174-3f76-45e2-abfd-b87263e23e29" xmlns:ns3="8dba2937-bdac-4ceb-bc89-444b60c56467" targetNamespace="http://schemas.microsoft.com/office/2006/metadata/properties" ma:root="true" ma:fieldsID="07ecbffe9cac685fca8f9273e611bb14" ns2:_="" ns3:_="">
    <xsd:import namespace="82c1d174-3f76-45e2-abfd-b87263e23e29"/>
    <xsd:import namespace="8dba2937-bdac-4ceb-bc89-444b60c564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c1d174-3f76-45e2-abfd-b87263e23e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ba2937-bdac-4ceb-bc89-444b60c564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837D45-6F19-4B08-B26F-3D996711FF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c1d174-3f76-45e2-abfd-b87263e23e29"/>
    <ds:schemaRef ds:uri="8dba2937-bdac-4ceb-bc89-444b60c564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0E9D46-F8D5-4CCD-A08F-82E66C2ADF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339055-1ADB-447E-93E8-CC6654BB8BD2}">
  <ds:schemaRefs>
    <ds:schemaRef ds:uri="http://purl.org/dc/terms/"/>
    <ds:schemaRef ds:uri="http://purl.org/dc/dcmitype/"/>
    <ds:schemaRef ds:uri="http://schemas.microsoft.com/office/2006/metadata/properties"/>
    <ds:schemaRef ds:uri="8dba2937-bdac-4ceb-bc89-444b60c56467"/>
    <ds:schemaRef ds:uri="http://purl.org/dc/elements/1.1/"/>
    <ds:schemaRef ds:uri="82c1d174-3f76-45e2-abfd-b87263e23e29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Onboarding Presentation 3-8-21</Template>
  <TotalTime>11275</TotalTime>
  <Words>33</Words>
  <Application>Microsoft Office PowerPoint</Application>
  <PresentationFormat>Widescreen</PresentationFormat>
  <Paragraphs>14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Nunito Sans</vt:lpstr>
      <vt:lpstr>Roboto Slab</vt:lpstr>
      <vt:lpstr>Intergenerational Schools theme</vt:lpstr>
      <vt:lpstr>Sponsor Evaluation</vt:lpstr>
      <vt:lpstr>PowerPoint Presentation</vt:lpstr>
      <vt:lpstr>PowerPoint Presentation</vt:lpstr>
      <vt:lpstr>PowerPoint Presentation</vt:lpstr>
      <vt:lpstr>Spring OST Comparisons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Brooke King</dc:creator>
  <cp:keywords>PowerPoint;Microsoft;Presentation</cp:keywords>
  <cp:lastModifiedBy>Brooke King</cp:lastModifiedBy>
  <cp:revision>5</cp:revision>
  <dcterms:created xsi:type="dcterms:W3CDTF">2024-09-09T16:16:53Z</dcterms:created>
  <dcterms:modified xsi:type="dcterms:W3CDTF">2024-10-21T21:47:19Z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0x0101001FC1FDA938A57F4AA8C752804A67BB5B</vt:lpwstr>
  </property>
</Properties>
</file>