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8.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9.xml" ContentType="application/vnd.openxmlformats-officedocument.drawingml.chartshapes+xml"/>
  <Override PartName="/ppt/notesSlides/notesSlide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0.xml" ContentType="application/vnd.openxmlformats-officedocument.drawingml.chartshapes+xml"/>
  <Override PartName="/ppt/notesSlides/notesSlide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308" r:id="rId6"/>
    <p:sldId id="321" r:id="rId7"/>
    <p:sldId id="327" r:id="rId8"/>
    <p:sldId id="328" r:id="rId9"/>
    <p:sldId id="334" r:id="rId10"/>
    <p:sldId id="335" r:id="rId11"/>
    <p:sldId id="331" r:id="rId12"/>
    <p:sldId id="329" r:id="rId13"/>
    <p:sldId id="336" r:id="rId14"/>
    <p:sldId id="337" r:id="rId15"/>
    <p:sldId id="338" r:id="rId16"/>
    <p:sldId id="330" r:id="rId17"/>
    <p:sldId id="333" r:id="rId18"/>
    <p:sldId id="339" r:id="rId19"/>
    <p:sldId id="332" r:id="rId20"/>
    <p:sldId id="340" r:id="rId21"/>
    <p:sldId id="341" r:id="rId22"/>
    <p:sldId id="342" r:id="rId23"/>
    <p:sldId id="343" r:id="rId24"/>
    <p:sldId id="3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12477-1AF8-4AA7-BF47-70466DC3EBFC}" v="308" dt="2024-02-21T17:05:32.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654" autoAdjust="0"/>
  </p:normalViewPr>
  <p:slideViewPr>
    <p:cSldViewPr snapToGrid="0">
      <p:cViewPr varScale="1">
        <p:scale>
          <a:sx n="66" d="100"/>
          <a:sy n="66" d="100"/>
        </p:scale>
        <p:origin x="12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Alonso" userId="d5017eb1-062f-4b9b-aae1-5b3e1e4929c1" providerId="ADAL" clId="{40912477-1AF8-4AA7-BF47-70466DC3EBFC}"/>
    <pc:docChg chg="undo custSel modSld">
      <pc:chgData name="Sarah Alonso" userId="d5017eb1-062f-4b9b-aae1-5b3e1e4929c1" providerId="ADAL" clId="{40912477-1AF8-4AA7-BF47-70466DC3EBFC}" dt="2024-02-21T17:17:35.592" v="1570" actId="20577"/>
      <pc:docMkLst>
        <pc:docMk/>
      </pc:docMkLst>
      <pc:sldChg chg="addSp modSp mod">
        <pc:chgData name="Sarah Alonso" userId="d5017eb1-062f-4b9b-aae1-5b3e1e4929c1" providerId="ADAL" clId="{40912477-1AF8-4AA7-BF47-70466DC3EBFC}" dt="2024-02-09T20:20:15.860" v="365" actId="6549"/>
        <pc:sldMkLst>
          <pc:docMk/>
          <pc:sldMk cId="1446289541" sldId="308"/>
        </pc:sldMkLst>
        <pc:spChg chg="add mod">
          <ac:chgData name="Sarah Alonso" userId="d5017eb1-062f-4b9b-aae1-5b3e1e4929c1" providerId="ADAL" clId="{40912477-1AF8-4AA7-BF47-70466DC3EBFC}" dt="2024-02-09T20:08:44.209" v="306" actId="1076"/>
          <ac:spMkLst>
            <pc:docMk/>
            <pc:sldMk cId="1446289541" sldId="308"/>
            <ac:spMk id="4" creationId="{67A8F739-C40F-BDF7-7CC9-05EC6CFDE07A}"/>
          </ac:spMkLst>
        </pc:spChg>
        <pc:spChg chg="mod">
          <ac:chgData name="Sarah Alonso" userId="d5017eb1-062f-4b9b-aae1-5b3e1e4929c1" providerId="ADAL" clId="{40912477-1AF8-4AA7-BF47-70466DC3EBFC}" dt="2024-02-09T20:20:15.860" v="365" actId="6549"/>
          <ac:spMkLst>
            <pc:docMk/>
            <pc:sldMk cId="1446289541" sldId="308"/>
            <ac:spMk id="7" creationId="{00000000-0000-0000-0000-000000000000}"/>
          </ac:spMkLst>
        </pc:spChg>
        <pc:spChg chg="add mod">
          <ac:chgData name="Sarah Alonso" userId="d5017eb1-062f-4b9b-aae1-5b3e1e4929c1" providerId="ADAL" clId="{40912477-1AF8-4AA7-BF47-70466DC3EBFC}" dt="2024-02-09T20:08:07.348" v="298" actId="255"/>
          <ac:spMkLst>
            <pc:docMk/>
            <pc:sldMk cId="1446289541" sldId="308"/>
            <ac:spMk id="9" creationId="{D2D152DB-FA7C-DE76-62B3-31E7E45CC377}"/>
          </ac:spMkLst>
        </pc:spChg>
        <pc:graphicFrameChg chg="add mod">
          <ac:chgData name="Sarah Alonso" userId="d5017eb1-062f-4b9b-aae1-5b3e1e4929c1" providerId="ADAL" clId="{40912477-1AF8-4AA7-BF47-70466DC3EBFC}" dt="2024-02-09T20:08:11.244" v="299" actId="1076"/>
          <ac:graphicFrameMkLst>
            <pc:docMk/>
            <pc:sldMk cId="1446289541" sldId="308"/>
            <ac:graphicFrameMk id="3" creationId="{3AE3CC28-12B6-172E-24CB-9850A853A182}"/>
          </ac:graphicFrameMkLst>
        </pc:graphicFrameChg>
        <pc:graphicFrameChg chg="mod">
          <ac:chgData name="Sarah Alonso" userId="d5017eb1-062f-4b9b-aae1-5b3e1e4929c1" providerId="ADAL" clId="{40912477-1AF8-4AA7-BF47-70466DC3EBFC}" dt="2024-02-09T20:09:22.792" v="314" actId="1076"/>
          <ac:graphicFrameMkLst>
            <pc:docMk/>
            <pc:sldMk cId="1446289541" sldId="308"/>
            <ac:graphicFrameMk id="10" creationId="{00000000-0000-0000-0000-000000000000}"/>
          </ac:graphicFrameMkLst>
        </pc:graphicFrameChg>
        <pc:cxnChg chg="add mod">
          <ac:chgData name="Sarah Alonso" userId="d5017eb1-062f-4b9b-aae1-5b3e1e4929c1" providerId="ADAL" clId="{40912477-1AF8-4AA7-BF47-70466DC3EBFC}" dt="2024-02-09T20:08:24.729" v="302" actId="14100"/>
          <ac:cxnSpMkLst>
            <pc:docMk/>
            <pc:sldMk cId="1446289541" sldId="308"/>
            <ac:cxnSpMk id="6" creationId="{4C478C44-6BD9-2D57-0D63-3EDE85D1AEA4}"/>
          </ac:cxnSpMkLst>
        </pc:cxnChg>
        <pc:cxnChg chg="add mod">
          <ac:chgData name="Sarah Alonso" userId="d5017eb1-062f-4b9b-aae1-5b3e1e4929c1" providerId="ADAL" clId="{40912477-1AF8-4AA7-BF47-70466DC3EBFC}" dt="2024-02-09T20:09:43.614" v="320" actId="14100"/>
          <ac:cxnSpMkLst>
            <pc:docMk/>
            <pc:sldMk cId="1446289541" sldId="308"/>
            <ac:cxnSpMk id="15" creationId="{CB73424A-18AD-025C-4CD8-5F24959A7786}"/>
          </ac:cxnSpMkLst>
        </pc:cxnChg>
      </pc:sldChg>
      <pc:sldChg chg="addSp delSp modSp mod">
        <pc:chgData name="Sarah Alonso" userId="d5017eb1-062f-4b9b-aae1-5b3e1e4929c1" providerId="ADAL" clId="{40912477-1AF8-4AA7-BF47-70466DC3EBFC}" dt="2024-02-09T20:20:43.132" v="401" actId="20577"/>
        <pc:sldMkLst>
          <pc:docMk/>
          <pc:sldMk cId="1306997660" sldId="321"/>
        </pc:sldMkLst>
        <pc:spChg chg="del">
          <ac:chgData name="Sarah Alonso" userId="d5017eb1-062f-4b9b-aae1-5b3e1e4929c1" providerId="ADAL" clId="{40912477-1AF8-4AA7-BF47-70466DC3EBFC}" dt="2024-02-09T20:14:01.867" v="321"/>
          <ac:spMkLst>
            <pc:docMk/>
            <pc:sldMk cId="1306997660" sldId="321"/>
            <ac:spMk id="4" creationId="{2621C34E-674D-4E2B-E655-1F0FE6467D01}"/>
          </ac:spMkLst>
        </pc:spChg>
        <pc:spChg chg="add mod">
          <ac:chgData name="Sarah Alonso" userId="d5017eb1-062f-4b9b-aae1-5b3e1e4929c1" providerId="ADAL" clId="{40912477-1AF8-4AA7-BF47-70466DC3EBFC}" dt="2024-02-09T20:14:57.746" v="328" actId="255"/>
          <ac:spMkLst>
            <pc:docMk/>
            <pc:sldMk cId="1306997660" sldId="321"/>
            <ac:spMk id="5" creationId="{1A6E8BEC-8871-7FD7-B3A8-FC57DBA19525}"/>
          </ac:spMkLst>
        </pc:spChg>
        <pc:spChg chg="mod">
          <ac:chgData name="Sarah Alonso" userId="d5017eb1-062f-4b9b-aae1-5b3e1e4929c1" providerId="ADAL" clId="{40912477-1AF8-4AA7-BF47-70466DC3EBFC}" dt="2024-02-09T20:20:43.132" v="401" actId="20577"/>
          <ac:spMkLst>
            <pc:docMk/>
            <pc:sldMk cId="1306997660" sldId="321"/>
            <ac:spMk id="6" creationId="{00000000-0000-0000-0000-000000000000}"/>
          </ac:spMkLst>
        </pc:spChg>
        <pc:spChg chg="add mod">
          <ac:chgData name="Sarah Alonso" userId="d5017eb1-062f-4b9b-aae1-5b3e1e4929c1" providerId="ADAL" clId="{40912477-1AF8-4AA7-BF47-70466DC3EBFC}" dt="2024-02-09T20:15:58.786" v="341" actId="1076"/>
          <ac:spMkLst>
            <pc:docMk/>
            <pc:sldMk cId="1306997660" sldId="321"/>
            <ac:spMk id="7" creationId="{4B93D5CF-4B04-981D-E735-5702F1D0E3B0}"/>
          </ac:spMkLst>
        </pc:spChg>
        <pc:spChg chg="add mod">
          <ac:chgData name="Sarah Alonso" userId="d5017eb1-062f-4b9b-aae1-5b3e1e4929c1" providerId="ADAL" clId="{40912477-1AF8-4AA7-BF47-70466DC3EBFC}" dt="2024-02-09T20:16:18.932" v="346" actId="1076"/>
          <ac:spMkLst>
            <pc:docMk/>
            <pc:sldMk cId="1306997660" sldId="321"/>
            <ac:spMk id="8" creationId="{597487BD-B79B-D8A8-A6B3-7F684BAD9135}"/>
          </ac:spMkLst>
        </pc:spChg>
        <pc:spChg chg="add mod">
          <ac:chgData name="Sarah Alonso" userId="d5017eb1-062f-4b9b-aae1-5b3e1e4929c1" providerId="ADAL" clId="{40912477-1AF8-4AA7-BF47-70466DC3EBFC}" dt="2024-02-09T20:16:33.912" v="351" actId="255"/>
          <ac:spMkLst>
            <pc:docMk/>
            <pc:sldMk cId="1306997660" sldId="321"/>
            <ac:spMk id="9" creationId="{993216AC-CB03-0632-475E-A44B3F4A240F}"/>
          </ac:spMkLst>
        </pc:spChg>
        <pc:graphicFrameChg chg="add mod">
          <ac:chgData name="Sarah Alonso" userId="d5017eb1-062f-4b9b-aae1-5b3e1e4929c1" providerId="ADAL" clId="{40912477-1AF8-4AA7-BF47-70466DC3EBFC}" dt="2024-02-09T20:15:52.890" v="340" actId="1076"/>
          <ac:graphicFrameMkLst>
            <pc:docMk/>
            <pc:sldMk cId="1306997660" sldId="321"/>
            <ac:graphicFrameMk id="3" creationId="{D8D59DE7-E454-4D99-A301-CACE947E9CE1}"/>
          </ac:graphicFrameMkLst>
        </pc:graphicFrameChg>
      </pc:sldChg>
      <pc:sldChg chg="addSp delSp modSp mod">
        <pc:chgData name="Sarah Alonso" userId="d5017eb1-062f-4b9b-aae1-5b3e1e4929c1" providerId="ADAL" clId="{40912477-1AF8-4AA7-BF47-70466DC3EBFC}" dt="2024-02-09T20:23:34.661" v="450" actId="1076"/>
        <pc:sldMkLst>
          <pc:docMk/>
          <pc:sldMk cId="2314062058" sldId="327"/>
        </pc:sldMkLst>
        <pc:spChg chg="del">
          <ac:chgData name="Sarah Alonso" userId="d5017eb1-062f-4b9b-aae1-5b3e1e4929c1" providerId="ADAL" clId="{40912477-1AF8-4AA7-BF47-70466DC3EBFC}" dt="2024-02-09T20:21:13.342" v="436"/>
          <ac:spMkLst>
            <pc:docMk/>
            <pc:sldMk cId="2314062058" sldId="327"/>
            <ac:spMk id="4" creationId="{D1A727C8-27AD-F687-EE88-36A6FE579A64}"/>
          </ac:spMkLst>
        </pc:spChg>
        <pc:spChg chg="add mod">
          <ac:chgData name="Sarah Alonso" userId="d5017eb1-062f-4b9b-aae1-5b3e1e4929c1" providerId="ADAL" clId="{40912477-1AF8-4AA7-BF47-70466DC3EBFC}" dt="2024-02-09T20:23:06.996" v="444" actId="1076"/>
          <ac:spMkLst>
            <pc:docMk/>
            <pc:sldMk cId="2314062058" sldId="327"/>
            <ac:spMk id="5" creationId="{58045B0B-5628-8957-B371-46856C0A54DE}"/>
          </ac:spMkLst>
        </pc:spChg>
        <pc:spChg chg="mod">
          <ac:chgData name="Sarah Alonso" userId="d5017eb1-062f-4b9b-aae1-5b3e1e4929c1" providerId="ADAL" clId="{40912477-1AF8-4AA7-BF47-70466DC3EBFC}" dt="2024-02-09T20:21:02.842" v="435" actId="20577"/>
          <ac:spMkLst>
            <pc:docMk/>
            <pc:sldMk cId="2314062058" sldId="327"/>
            <ac:spMk id="6" creationId="{00000000-0000-0000-0000-000000000000}"/>
          </ac:spMkLst>
        </pc:spChg>
        <pc:spChg chg="add mod">
          <ac:chgData name="Sarah Alonso" userId="d5017eb1-062f-4b9b-aae1-5b3e1e4929c1" providerId="ADAL" clId="{40912477-1AF8-4AA7-BF47-70466DC3EBFC}" dt="2024-02-09T20:23:22.917" v="448" actId="255"/>
          <ac:spMkLst>
            <pc:docMk/>
            <pc:sldMk cId="2314062058" sldId="327"/>
            <ac:spMk id="7" creationId="{DAB49F50-7B73-4A4A-8912-1371CA3E3ADA}"/>
          </ac:spMkLst>
        </pc:spChg>
        <pc:graphicFrameChg chg="add mod">
          <ac:chgData name="Sarah Alonso" userId="d5017eb1-062f-4b9b-aae1-5b3e1e4929c1" providerId="ADAL" clId="{40912477-1AF8-4AA7-BF47-70466DC3EBFC}" dt="2024-02-09T20:23:34.661" v="450" actId="1076"/>
          <ac:graphicFrameMkLst>
            <pc:docMk/>
            <pc:sldMk cId="2314062058" sldId="327"/>
            <ac:graphicFrameMk id="3" creationId="{CFFA862D-C6AB-BAA8-0912-A3B2D0337269}"/>
          </ac:graphicFrameMkLst>
        </pc:graphicFrameChg>
      </pc:sldChg>
      <pc:sldChg chg="addSp delSp modSp mod modClrScheme chgLayout">
        <pc:chgData name="Sarah Alonso" userId="d5017eb1-062f-4b9b-aae1-5b3e1e4929c1" providerId="ADAL" clId="{40912477-1AF8-4AA7-BF47-70466DC3EBFC}" dt="2024-02-07T19:42:59.921" v="11" actId="1076"/>
        <pc:sldMkLst>
          <pc:docMk/>
          <pc:sldMk cId="3052612398" sldId="329"/>
        </pc:sldMkLst>
        <pc:spChg chg="mod">
          <ac:chgData name="Sarah Alonso" userId="d5017eb1-062f-4b9b-aae1-5b3e1e4929c1" providerId="ADAL" clId="{40912477-1AF8-4AA7-BF47-70466DC3EBFC}" dt="2024-02-07T19:40:55.295" v="4" actId="26606"/>
          <ac:spMkLst>
            <pc:docMk/>
            <pc:sldMk cId="3052612398" sldId="329"/>
            <ac:spMk id="2" creationId="{0904F701-DA69-4E38-B3A6-36F2EAB8F246}"/>
          </ac:spMkLst>
        </pc:spChg>
        <pc:spChg chg="add del mod">
          <ac:chgData name="Sarah Alonso" userId="d5017eb1-062f-4b9b-aae1-5b3e1e4929c1" providerId="ADAL" clId="{40912477-1AF8-4AA7-BF47-70466DC3EBFC}" dt="2024-02-07T19:40:46.467" v="2"/>
          <ac:spMkLst>
            <pc:docMk/>
            <pc:sldMk cId="3052612398" sldId="329"/>
            <ac:spMk id="4" creationId="{1FD5FF71-0EC8-1B32-453D-132E2C4A0C91}"/>
          </ac:spMkLst>
        </pc:spChg>
        <pc:spChg chg="add del mod">
          <ac:chgData name="Sarah Alonso" userId="d5017eb1-062f-4b9b-aae1-5b3e1e4929c1" providerId="ADAL" clId="{40912477-1AF8-4AA7-BF47-70466DC3EBFC}" dt="2024-02-07T19:42:38.393" v="5"/>
          <ac:spMkLst>
            <pc:docMk/>
            <pc:sldMk cId="3052612398" sldId="329"/>
            <ac:spMk id="10" creationId="{244A3E1E-7636-94A4-EAFF-FA69DE0DA498}"/>
          </ac:spMkLst>
        </pc:spChg>
        <pc:graphicFrameChg chg="add mod">
          <ac:chgData name="Sarah Alonso" userId="d5017eb1-062f-4b9b-aae1-5b3e1e4929c1" providerId="ADAL" clId="{40912477-1AF8-4AA7-BF47-70466DC3EBFC}" dt="2024-02-07T19:40:55.295" v="4" actId="26606"/>
          <ac:graphicFrameMkLst>
            <pc:docMk/>
            <pc:sldMk cId="3052612398" sldId="329"/>
            <ac:graphicFrameMk id="5" creationId="{1D494ACE-020A-93D9-71DE-4E94E7E0E2E3}"/>
          </ac:graphicFrameMkLst>
        </pc:graphicFrameChg>
        <pc:graphicFrameChg chg="del">
          <ac:chgData name="Sarah Alonso" userId="d5017eb1-062f-4b9b-aae1-5b3e1e4929c1" providerId="ADAL" clId="{40912477-1AF8-4AA7-BF47-70466DC3EBFC}" dt="2024-02-07T19:40:29.487" v="1" actId="21"/>
          <ac:graphicFrameMkLst>
            <pc:docMk/>
            <pc:sldMk cId="3052612398" sldId="329"/>
            <ac:graphicFrameMk id="6" creationId="{00000000-0000-0000-0000-000000000000}"/>
          </ac:graphicFrameMkLst>
        </pc:graphicFrameChg>
        <pc:picChg chg="del">
          <ac:chgData name="Sarah Alonso" userId="d5017eb1-062f-4b9b-aae1-5b3e1e4929c1" providerId="ADAL" clId="{40912477-1AF8-4AA7-BF47-70466DC3EBFC}" dt="2024-02-07T19:38:34.285" v="0" actId="21"/>
          <ac:picMkLst>
            <pc:docMk/>
            <pc:sldMk cId="3052612398" sldId="329"/>
            <ac:picMk id="7" creationId="{00000000-0000-0000-0000-000000000000}"/>
          </ac:picMkLst>
        </pc:picChg>
        <pc:picChg chg="add mod modCrop">
          <ac:chgData name="Sarah Alonso" userId="d5017eb1-062f-4b9b-aae1-5b3e1e4929c1" providerId="ADAL" clId="{40912477-1AF8-4AA7-BF47-70466DC3EBFC}" dt="2024-02-07T19:42:59.921" v="11" actId="1076"/>
          <ac:picMkLst>
            <pc:docMk/>
            <pc:sldMk cId="3052612398" sldId="329"/>
            <ac:picMk id="9" creationId="{45278497-35FB-AD66-B441-004506F35AE9}"/>
          </ac:picMkLst>
        </pc:picChg>
      </pc:sldChg>
      <pc:sldChg chg="addSp delSp modSp mod modClrScheme chgLayout">
        <pc:chgData name="Sarah Alonso" userId="d5017eb1-062f-4b9b-aae1-5b3e1e4929c1" providerId="ADAL" clId="{40912477-1AF8-4AA7-BF47-70466DC3EBFC}" dt="2024-02-07T19:55:45.078" v="40" actId="14100"/>
        <pc:sldMkLst>
          <pc:docMk/>
          <pc:sldMk cId="3253226943" sldId="330"/>
        </pc:sldMkLst>
        <pc:spChg chg="mod">
          <ac:chgData name="Sarah Alonso" userId="d5017eb1-062f-4b9b-aae1-5b3e1e4929c1" providerId="ADAL" clId="{40912477-1AF8-4AA7-BF47-70466DC3EBFC}" dt="2024-02-07T19:48:30.521" v="30" actId="26606"/>
          <ac:spMkLst>
            <pc:docMk/>
            <pc:sldMk cId="3253226943" sldId="330"/>
            <ac:spMk id="2" creationId="{0904F701-DA69-4E38-B3A6-36F2EAB8F246}"/>
          </ac:spMkLst>
        </pc:spChg>
        <pc:spChg chg="add del mod">
          <ac:chgData name="Sarah Alonso" userId="d5017eb1-062f-4b9b-aae1-5b3e1e4929c1" providerId="ADAL" clId="{40912477-1AF8-4AA7-BF47-70466DC3EBFC}" dt="2024-02-07T19:48:28.036" v="29"/>
          <ac:spMkLst>
            <pc:docMk/>
            <pc:sldMk cId="3253226943" sldId="330"/>
            <ac:spMk id="6" creationId="{299562DC-ACC3-B68A-7AA2-9023B1E89816}"/>
          </ac:spMkLst>
        </pc:spChg>
        <pc:spChg chg="add del mod">
          <ac:chgData name="Sarah Alonso" userId="d5017eb1-062f-4b9b-aae1-5b3e1e4929c1" providerId="ADAL" clId="{40912477-1AF8-4AA7-BF47-70466DC3EBFC}" dt="2024-02-07T19:55:42.715" v="39"/>
          <ac:spMkLst>
            <pc:docMk/>
            <pc:sldMk cId="3253226943" sldId="330"/>
            <ac:spMk id="11" creationId="{991A54E4-4522-54C0-82DF-070315C9E64D}"/>
          </ac:spMkLst>
        </pc:spChg>
        <pc:spChg chg="add del mod">
          <ac:chgData name="Sarah Alonso" userId="d5017eb1-062f-4b9b-aae1-5b3e1e4929c1" providerId="ADAL" clId="{40912477-1AF8-4AA7-BF47-70466DC3EBFC}" dt="2024-02-07T19:48:46.729" v="31"/>
          <ac:spMkLst>
            <pc:docMk/>
            <pc:sldMk cId="3253226943" sldId="330"/>
            <ac:spMk id="12" creationId="{26CA0D27-8142-AC4A-306F-A612C6F267DD}"/>
          </ac:spMkLst>
        </pc:spChg>
        <pc:graphicFrameChg chg="del">
          <ac:chgData name="Sarah Alonso" userId="d5017eb1-062f-4b9b-aae1-5b3e1e4929c1" providerId="ADAL" clId="{40912477-1AF8-4AA7-BF47-70466DC3EBFC}" dt="2024-02-07T19:47:46.977" v="28" actId="21"/>
          <ac:graphicFrameMkLst>
            <pc:docMk/>
            <pc:sldMk cId="3253226943" sldId="330"/>
            <ac:graphicFrameMk id="4" creationId="{00000000-0000-0000-0000-000000000000}"/>
          </ac:graphicFrameMkLst>
        </pc:graphicFrameChg>
        <pc:graphicFrameChg chg="add del mod">
          <ac:chgData name="Sarah Alonso" userId="d5017eb1-062f-4b9b-aae1-5b3e1e4929c1" providerId="ADAL" clId="{40912477-1AF8-4AA7-BF47-70466DC3EBFC}" dt="2024-02-07T19:55:30.199" v="38" actId="21"/>
          <ac:graphicFrameMkLst>
            <pc:docMk/>
            <pc:sldMk cId="3253226943" sldId="330"/>
            <ac:graphicFrameMk id="7" creationId="{F6113A64-3034-BD51-A10B-70E544C0A5BA}"/>
          </ac:graphicFrameMkLst>
        </pc:graphicFrameChg>
        <pc:graphicFrameChg chg="add mod">
          <ac:chgData name="Sarah Alonso" userId="d5017eb1-062f-4b9b-aae1-5b3e1e4929c1" providerId="ADAL" clId="{40912477-1AF8-4AA7-BF47-70466DC3EBFC}" dt="2024-02-07T19:55:45.078" v="40" actId="14100"/>
          <ac:graphicFrameMkLst>
            <pc:docMk/>
            <pc:sldMk cId="3253226943" sldId="330"/>
            <ac:graphicFrameMk id="13" creationId="{F6113A64-3034-BD51-A10B-70E544C0A5BA}"/>
          </ac:graphicFrameMkLst>
        </pc:graphicFrameChg>
        <pc:picChg chg="del">
          <ac:chgData name="Sarah Alonso" userId="d5017eb1-062f-4b9b-aae1-5b3e1e4929c1" providerId="ADAL" clId="{40912477-1AF8-4AA7-BF47-70466DC3EBFC}" dt="2024-02-07T19:47:02.826" v="27" actId="21"/>
          <ac:picMkLst>
            <pc:docMk/>
            <pc:sldMk cId="3253226943" sldId="330"/>
            <ac:picMk id="5" creationId="{00000000-0000-0000-0000-000000000000}"/>
          </ac:picMkLst>
        </pc:picChg>
        <pc:picChg chg="add mod">
          <ac:chgData name="Sarah Alonso" userId="d5017eb1-062f-4b9b-aae1-5b3e1e4929c1" providerId="ADAL" clId="{40912477-1AF8-4AA7-BF47-70466DC3EBFC}" dt="2024-02-07T19:48:58.577" v="37" actId="1076"/>
          <ac:picMkLst>
            <pc:docMk/>
            <pc:sldMk cId="3253226943" sldId="330"/>
            <ac:picMk id="9" creationId="{A7AE8047-221B-F48A-BFBB-DA15280C7E41}"/>
          </ac:picMkLst>
        </pc:picChg>
      </pc:sldChg>
      <pc:sldChg chg="addSp delSp modSp mod">
        <pc:chgData name="Sarah Alonso" userId="d5017eb1-062f-4b9b-aae1-5b3e1e4929c1" providerId="ADAL" clId="{40912477-1AF8-4AA7-BF47-70466DC3EBFC}" dt="2024-02-14T20:28:50.694" v="1164" actId="1076"/>
        <pc:sldMkLst>
          <pc:docMk/>
          <pc:sldMk cId="2034179913" sldId="331"/>
        </pc:sldMkLst>
        <pc:spChg chg="add del mod">
          <ac:chgData name="Sarah Alonso" userId="d5017eb1-062f-4b9b-aae1-5b3e1e4929c1" providerId="ADAL" clId="{40912477-1AF8-4AA7-BF47-70466DC3EBFC}" dt="2024-02-14T20:28:34.658" v="1161"/>
          <ac:spMkLst>
            <pc:docMk/>
            <pc:sldMk cId="2034179913" sldId="331"/>
            <ac:spMk id="5" creationId="{916C4789-5D5A-98FD-604D-7408701690B6}"/>
          </ac:spMkLst>
        </pc:spChg>
        <pc:spChg chg="add del mod">
          <ac:chgData name="Sarah Alonso" userId="d5017eb1-062f-4b9b-aae1-5b3e1e4929c1" providerId="ADAL" clId="{40912477-1AF8-4AA7-BF47-70466DC3EBFC}" dt="2024-02-09T19:58:09.791" v="272"/>
          <ac:spMkLst>
            <pc:docMk/>
            <pc:sldMk cId="2034179913" sldId="331"/>
            <ac:spMk id="6" creationId="{5B83E308-6050-1937-BC04-3CFF4BEC00D6}"/>
          </ac:spMkLst>
        </pc:spChg>
        <pc:graphicFrameChg chg="add mod">
          <ac:chgData name="Sarah Alonso" userId="d5017eb1-062f-4b9b-aae1-5b3e1e4929c1" providerId="ADAL" clId="{40912477-1AF8-4AA7-BF47-70466DC3EBFC}" dt="2024-02-14T20:28:31.433" v="1160"/>
          <ac:graphicFrameMkLst>
            <pc:docMk/>
            <pc:sldMk cId="2034179913" sldId="331"/>
            <ac:graphicFrameMk id="6" creationId="{46424A4D-3DF0-5156-B645-E3F0E4B54B9F}"/>
          </ac:graphicFrameMkLst>
        </pc:graphicFrameChg>
        <pc:picChg chg="mod">
          <ac:chgData name="Sarah Alonso" userId="d5017eb1-062f-4b9b-aae1-5b3e1e4929c1" providerId="ADAL" clId="{40912477-1AF8-4AA7-BF47-70466DC3EBFC}" dt="2024-02-09T19:58:42.287" v="278" actId="1076"/>
          <ac:picMkLst>
            <pc:docMk/>
            <pc:sldMk cId="2034179913" sldId="331"/>
            <ac:picMk id="3" creationId="{3AD3C8B9-44AB-FD0E-793B-14E4B54DB6F1}"/>
          </ac:picMkLst>
        </pc:picChg>
        <pc:picChg chg="del">
          <ac:chgData name="Sarah Alonso" userId="d5017eb1-062f-4b9b-aae1-5b3e1e4929c1" providerId="ADAL" clId="{40912477-1AF8-4AA7-BF47-70466DC3EBFC}" dt="2024-02-09T19:50:59.149" v="271" actId="21"/>
          <ac:picMkLst>
            <pc:docMk/>
            <pc:sldMk cId="2034179913" sldId="331"/>
            <ac:picMk id="4" creationId="{00000000-0000-0000-0000-000000000000}"/>
          </ac:picMkLst>
        </pc:picChg>
        <pc:picChg chg="add del mod">
          <ac:chgData name="Sarah Alonso" userId="d5017eb1-062f-4b9b-aae1-5b3e1e4929c1" providerId="ADAL" clId="{40912477-1AF8-4AA7-BF47-70466DC3EBFC}" dt="2024-02-14T20:28:19.002" v="1158" actId="21"/>
          <ac:picMkLst>
            <pc:docMk/>
            <pc:sldMk cId="2034179913" sldId="331"/>
            <ac:picMk id="7" creationId="{C4FA4536-427A-5C7F-8FA3-610FB9871E2B}"/>
          </ac:picMkLst>
        </pc:picChg>
        <pc:picChg chg="add mod">
          <ac:chgData name="Sarah Alonso" userId="d5017eb1-062f-4b9b-aae1-5b3e1e4929c1" providerId="ADAL" clId="{40912477-1AF8-4AA7-BF47-70466DC3EBFC}" dt="2024-02-14T20:28:50.694" v="1164" actId="1076"/>
          <ac:picMkLst>
            <pc:docMk/>
            <pc:sldMk cId="2034179913" sldId="331"/>
            <ac:picMk id="8" creationId="{80F7A247-00FC-E384-F015-587772D8FD21}"/>
          </ac:picMkLst>
        </pc:picChg>
      </pc:sldChg>
      <pc:sldChg chg="addSp delSp modSp mod">
        <pc:chgData name="Sarah Alonso" userId="d5017eb1-062f-4b9b-aae1-5b3e1e4929c1" providerId="ADAL" clId="{40912477-1AF8-4AA7-BF47-70466DC3EBFC}" dt="2024-02-09T19:23:56.135" v="264" actId="1076"/>
        <pc:sldMkLst>
          <pc:docMk/>
          <pc:sldMk cId="2925793548" sldId="332"/>
        </pc:sldMkLst>
        <pc:spChg chg="add del mod">
          <ac:chgData name="Sarah Alonso" userId="d5017eb1-062f-4b9b-aae1-5b3e1e4929c1" providerId="ADAL" clId="{40912477-1AF8-4AA7-BF47-70466DC3EBFC}" dt="2024-02-09T19:07:14.918" v="252"/>
          <ac:spMkLst>
            <pc:docMk/>
            <pc:sldMk cId="2925793548" sldId="332"/>
            <ac:spMk id="5" creationId="{4BBE8715-B9C2-36CE-E0C7-8D101C17D0A9}"/>
          </ac:spMkLst>
        </pc:spChg>
        <pc:spChg chg="add del mod">
          <ac:chgData name="Sarah Alonso" userId="d5017eb1-062f-4b9b-aae1-5b3e1e4929c1" providerId="ADAL" clId="{40912477-1AF8-4AA7-BF47-70466DC3EBFC}" dt="2024-02-09T19:07:29.980" v="255"/>
          <ac:spMkLst>
            <pc:docMk/>
            <pc:sldMk cId="2925793548" sldId="332"/>
            <ac:spMk id="10" creationId="{108DEB0A-CADD-388D-C7F4-A311CDD68D63}"/>
          </ac:spMkLst>
        </pc:spChg>
        <pc:spChg chg="add del mod">
          <ac:chgData name="Sarah Alonso" userId="d5017eb1-062f-4b9b-aae1-5b3e1e4929c1" providerId="ADAL" clId="{40912477-1AF8-4AA7-BF47-70466DC3EBFC}" dt="2024-02-09T19:23:38.972" v="261"/>
          <ac:spMkLst>
            <pc:docMk/>
            <pc:sldMk cId="2925793548" sldId="332"/>
            <ac:spMk id="13" creationId="{3B527564-DE24-D804-2A9C-2EF0DEA17EB4}"/>
          </ac:spMkLst>
        </pc:spChg>
        <pc:graphicFrameChg chg="del">
          <ac:chgData name="Sarah Alonso" userId="d5017eb1-062f-4b9b-aae1-5b3e1e4929c1" providerId="ADAL" clId="{40912477-1AF8-4AA7-BF47-70466DC3EBFC}" dt="2024-02-09T19:06:48.632" v="249" actId="21"/>
          <ac:graphicFrameMkLst>
            <pc:docMk/>
            <pc:sldMk cId="2925793548" sldId="332"/>
            <ac:graphicFrameMk id="4" creationId="{00000000-0000-0000-0000-000000000000}"/>
          </ac:graphicFrameMkLst>
        </pc:graphicFrameChg>
        <pc:graphicFrameChg chg="add mod">
          <ac:chgData name="Sarah Alonso" userId="d5017eb1-062f-4b9b-aae1-5b3e1e4929c1" providerId="ADAL" clId="{40912477-1AF8-4AA7-BF47-70466DC3EBFC}" dt="2024-02-09T19:07:10.946" v="251"/>
          <ac:graphicFrameMkLst>
            <pc:docMk/>
            <pc:sldMk cId="2925793548" sldId="332"/>
            <ac:graphicFrameMk id="7" creationId="{F1326D76-04F3-72FD-88DB-F5946BD92513}"/>
          </ac:graphicFrameMkLst>
        </pc:graphicFrameChg>
        <pc:graphicFrameChg chg="add del mod">
          <ac:chgData name="Sarah Alonso" userId="d5017eb1-062f-4b9b-aae1-5b3e1e4929c1" providerId="ADAL" clId="{40912477-1AF8-4AA7-BF47-70466DC3EBFC}" dt="2024-02-09T19:07:26.645" v="254" actId="478"/>
          <ac:graphicFrameMkLst>
            <pc:docMk/>
            <pc:sldMk cId="2925793548" sldId="332"/>
            <ac:graphicFrameMk id="8" creationId="{749DF4A2-1125-801E-4A19-0C3B971F3546}"/>
          </ac:graphicFrameMkLst>
        </pc:graphicFrameChg>
        <pc:picChg chg="del">
          <ac:chgData name="Sarah Alonso" userId="d5017eb1-062f-4b9b-aae1-5b3e1e4929c1" providerId="ADAL" clId="{40912477-1AF8-4AA7-BF47-70466DC3EBFC}" dt="2024-02-07T19:55:55.039" v="41" actId="21"/>
          <ac:picMkLst>
            <pc:docMk/>
            <pc:sldMk cId="2925793548" sldId="332"/>
            <ac:picMk id="5" creationId="{00000000-0000-0000-0000-000000000000}"/>
          </ac:picMkLst>
        </pc:picChg>
        <pc:picChg chg="add mod modCrop">
          <ac:chgData name="Sarah Alonso" userId="d5017eb1-062f-4b9b-aae1-5b3e1e4929c1" providerId="ADAL" clId="{40912477-1AF8-4AA7-BF47-70466DC3EBFC}" dt="2024-02-07T19:58:02.033" v="50" actId="1076"/>
          <ac:picMkLst>
            <pc:docMk/>
            <pc:sldMk cId="2925793548" sldId="332"/>
            <ac:picMk id="6" creationId="{065BA0F4-5443-B25D-1B2E-D388233D5EF7}"/>
          </ac:picMkLst>
        </pc:picChg>
        <pc:picChg chg="add del mod">
          <ac:chgData name="Sarah Alonso" userId="d5017eb1-062f-4b9b-aae1-5b3e1e4929c1" providerId="ADAL" clId="{40912477-1AF8-4AA7-BF47-70466DC3EBFC}" dt="2024-02-09T19:23:30.032" v="260" actId="21"/>
          <ac:picMkLst>
            <pc:docMk/>
            <pc:sldMk cId="2925793548" sldId="332"/>
            <ac:picMk id="11" creationId="{6CECD9E0-92F4-DCDC-EFE2-60878A120197}"/>
          </ac:picMkLst>
        </pc:picChg>
        <pc:picChg chg="add mod">
          <ac:chgData name="Sarah Alonso" userId="d5017eb1-062f-4b9b-aae1-5b3e1e4929c1" providerId="ADAL" clId="{40912477-1AF8-4AA7-BF47-70466DC3EBFC}" dt="2024-02-09T19:23:56.135" v="264" actId="1076"/>
          <ac:picMkLst>
            <pc:docMk/>
            <pc:sldMk cId="2925793548" sldId="332"/>
            <ac:picMk id="14" creationId="{4A3B99E2-A943-4CEA-2FD8-B32AAB6C7CBF}"/>
          </ac:picMkLst>
        </pc:picChg>
      </pc:sldChg>
      <pc:sldChg chg="addSp delSp modSp mod">
        <pc:chgData name="Sarah Alonso" userId="d5017eb1-062f-4b9b-aae1-5b3e1e4929c1" providerId="ADAL" clId="{40912477-1AF8-4AA7-BF47-70466DC3EBFC}" dt="2024-02-09T18:36:32.621" v="240" actId="27918"/>
        <pc:sldMkLst>
          <pc:docMk/>
          <pc:sldMk cId="209056439" sldId="333"/>
        </pc:sldMkLst>
        <pc:spChg chg="mod">
          <ac:chgData name="Sarah Alonso" userId="d5017eb1-062f-4b9b-aae1-5b3e1e4929c1" providerId="ADAL" clId="{40912477-1AF8-4AA7-BF47-70466DC3EBFC}" dt="2024-02-08T17:24:28.417" v="73" actId="26606"/>
          <ac:spMkLst>
            <pc:docMk/>
            <pc:sldMk cId="209056439" sldId="333"/>
            <ac:spMk id="2" creationId="{0904F701-DA69-4E38-B3A6-36F2EAB8F246}"/>
          </ac:spMkLst>
        </pc:spChg>
        <pc:spChg chg="add del mod">
          <ac:chgData name="Sarah Alonso" userId="d5017eb1-062f-4b9b-aae1-5b3e1e4929c1" providerId="ADAL" clId="{40912477-1AF8-4AA7-BF47-70466DC3EBFC}" dt="2024-02-09T18:33:31.349" v="216" actId="21"/>
          <ac:spMkLst>
            <pc:docMk/>
            <pc:sldMk cId="209056439" sldId="333"/>
            <ac:spMk id="4" creationId="{E392D922-9E0A-F477-5A78-FC059B8E5EDD}"/>
          </ac:spMkLst>
        </pc:spChg>
        <pc:spChg chg="add del mod">
          <ac:chgData name="Sarah Alonso" userId="d5017eb1-062f-4b9b-aae1-5b3e1e4929c1" providerId="ADAL" clId="{40912477-1AF8-4AA7-BF47-70466DC3EBFC}" dt="2024-02-09T18:33:26.109" v="214" actId="47"/>
          <ac:spMkLst>
            <pc:docMk/>
            <pc:sldMk cId="209056439" sldId="333"/>
            <ac:spMk id="5" creationId="{4CBDF1E7-B290-41FD-E547-6C07739C3BD1}"/>
          </ac:spMkLst>
        </pc:spChg>
        <pc:spChg chg="add del mod">
          <ac:chgData name="Sarah Alonso" userId="d5017eb1-062f-4b9b-aae1-5b3e1e4929c1" providerId="ADAL" clId="{40912477-1AF8-4AA7-BF47-70466DC3EBFC}" dt="2024-02-09T18:33:27.934" v="215" actId="21"/>
          <ac:spMkLst>
            <pc:docMk/>
            <pc:sldMk cId="209056439" sldId="333"/>
            <ac:spMk id="7" creationId="{0CDE4474-F99A-702D-5D70-8E619B3289B5}"/>
          </ac:spMkLst>
        </pc:spChg>
        <pc:spChg chg="add del mod">
          <ac:chgData name="Sarah Alonso" userId="d5017eb1-062f-4b9b-aae1-5b3e1e4929c1" providerId="ADAL" clId="{40912477-1AF8-4AA7-BF47-70466DC3EBFC}" dt="2024-02-08T17:31:17.790" v="82"/>
          <ac:spMkLst>
            <pc:docMk/>
            <pc:sldMk cId="209056439" sldId="333"/>
            <ac:spMk id="7" creationId="{298CE3B8-DC50-68FB-074C-63438557EB84}"/>
          </ac:spMkLst>
        </pc:spChg>
        <pc:spChg chg="add del mod">
          <ac:chgData name="Sarah Alonso" userId="d5017eb1-062f-4b9b-aae1-5b3e1e4929c1" providerId="ADAL" clId="{40912477-1AF8-4AA7-BF47-70466DC3EBFC}" dt="2024-02-09T18:34:11.876" v="218"/>
          <ac:spMkLst>
            <pc:docMk/>
            <pc:sldMk cId="209056439" sldId="333"/>
            <ac:spMk id="10" creationId="{A42348AE-B9FC-E0B8-FCAB-C7BCE094BAFF}"/>
          </ac:spMkLst>
        </pc:spChg>
        <pc:spChg chg="add mod">
          <ac:chgData name="Sarah Alonso" userId="d5017eb1-062f-4b9b-aae1-5b3e1e4929c1" providerId="ADAL" clId="{40912477-1AF8-4AA7-BF47-70466DC3EBFC}" dt="2024-02-09T18:34:35.133" v="223" actId="255"/>
          <ac:spMkLst>
            <pc:docMk/>
            <pc:sldMk cId="209056439" sldId="333"/>
            <ac:spMk id="12" creationId="{B5717041-E809-56EB-1D83-8B5FFB193EC4}"/>
          </ac:spMkLst>
        </pc:spChg>
        <pc:spChg chg="add del mod">
          <ac:chgData name="Sarah Alonso" userId="d5017eb1-062f-4b9b-aae1-5b3e1e4929c1" providerId="ADAL" clId="{40912477-1AF8-4AA7-BF47-70466DC3EBFC}" dt="2024-02-09T18:35:08.433" v="231"/>
          <ac:spMkLst>
            <pc:docMk/>
            <pc:sldMk cId="209056439" sldId="333"/>
            <ac:spMk id="13" creationId="{024AB7C5-DA8A-3351-DA1D-8BE5652F957D}"/>
          </ac:spMkLst>
        </pc:spChg>
        <pc:spChg chg="add del mod">
          <ac:chgData name="Sarah Alonso" userId="d5017eb1-062f-4b9b-aae1-5b3e1e4929c1" providerId="ADAL" clId="{40912477-1AF8-4AA7-BF47-70466DC3EBFC}" dt="2024-02-09T18:35:38.887" v="232"/>
          <ac:spMkLst>
            <pc:docMk/>
            <pc:sldMk cId="209056439" sldId="333"/>
            <ac:spMk id="15" creationId="{BD21EBEF-D0BB-3D99-9BFD-9E2E32E9060F}"/>
          </ac:spMkLst>
        </pc:spChg>
        <pc:graphicFrameChg chg="add mod ord">
          <ac:chgData name="Sarah Alonso" userId="d5017eb1-062f-4b9b-aae1-5b3e1e4929c1" providerId="ADAL" clId="{40912477-1AF8-4AA7-BF47-70466DC3EBFC}" dt="2024-02-08T17:31:38.452" v="86"/>
          <ac:graphicFrameMkLst>
            <pc:docMk/>
            <pc:sldMk cId="209056439" sldId="333"/>
            <ac:graphicFrameMk id="3" creationId="{45BACAE7-27AF-AC2F-6D53-419D182DE830}"/>
          </ac:graphicFrameMkLst>
        </pc:graphicFrameChg>
        <pc:graphicFrameChg chg="del mod">
          <ac:chgData name="Sarah Alonso" userId="d5017eb1-062f-4b9b-aae1-5b3e1e4929c1" providerId="ADAL" clId="{40912477-1AF8-4AA7-BF47-70466DC3EBFC}" dt="2024-02-08T17:30:55.616" v="77" actId="21"/>
          <ac:graphicFrameMkLst>
            <pc:docMk/>
            <pc:sldMk cId="209056439" sldId="333"/>
            <ac:graphicFrameMk id="4" creationId="{00000000-0000-0000-0000-000000000000}"/>
          </ac:graphicFrameMkLst>
        </pc:graphicFrameChg>
        <pc:graphicFrameChg chg="del">
          <ac:chgData name="Sarah Alonso" userId="d5017eb1-062f-4b9b-aae1-5b3e1e4929c1" providerId="ADAL" clId="{40912477-1AF8-4AA7-BF47-70466DC3EBFC}" dt="2024-02-08T17:24:05.560" v="69" actId="21"/>
          <ac:graphicFrameMkLst>
            <pc:docMk/>
            <pc:sldMk cId="209056439" sldId="333"/>
            <ac:graphicFrameMk id="5" creationId="{00000000-0000-0000-0000-000000000000}"/>
          </ac:graphicFrameMkLst>
        </pc:graphicFrameChg>
        <pc:graphicFrameChg chg="add mod">
          <ac:chgData name="Sarah Alonso" userId="d5017eb1-062f-4b9b-aae1-5b3e1e4929c1" providerId="ADAL" clId="{40912477-1AF8-4AA7-BF47-70466DC3EBFC}" dt="2024-02-08T17:31:13.761" v="80"/>
          <ac:graphicFrameMkLst>
            <pc:docMk/>
            <pc:sldMk cId="209056439" sldId="333"/>
            <ac:graphicFrameMk id="8" creationId="{A09D480C-7F02-C48D-F240-214CD6FA84B1}"/>
          </ac:graphicFrameMkLst>
        </pc:graphicFrameChg>
        <pc:graphicFrameChg chg="add del mod">
          <ac:chgData name="Sarah Alonso" userId="d5017eb1-062f-4b9b-aae1-5b3e1e4929c1" providerId="ADAL" clId="{40912477-1AF8-4AA7-BF47-70466DC3EBFC}" dt="2024-02-09T18:33:33.134" v="217" actId="21"/>
          <ac:graphicFrameMkLst>
            <pc:docMk/>
            <pc:sldMk cId="209056439" sldId="333"/>
            <ac:graphicFrameMk id="9" creationId="{A09D480C-7F02-C48D-F240-214CD6FA84B1}"/>
          </ac:graphicFrameMkLst>
        </pc:graphicFrameChg>
        <pc:graphicFrameChg chg="add del mod">
          <ac:chgData name="Sarah Alonso" userId="d5017eb1-062f-4b9b-aae1-5b3e1e4929c1" providerId="ADAL" clId="{40912477-1AF8-4AA7-BF47-70466DC3EBFC}" dt="2024-02-09T18:35:08.420" v="229" actId="21"/>
          <ac:graphicFrameMkLst>
            <pc:docMk/>
            <pc:sldMk cId="209056439" sldId="333"/>
            <ac:graphicFrameMk id="11" creationId="{3A9943C8-BFF3-2D2A-D20C-BA6B3EEF31F3}"/>
          </ac:graphicFrameMkLst>
        </pc:graphicFrameChg>
        <pc:graphicFrameChg chg="add mod">
          <ac:chgData name="Sarah Alonso" userId="d5017eb1-062f-4b9b-aae1-5b3e1e4929c1" providerId="ADAL" clId="{40912477-1AF8-4AA7-BF47-70466DC3EBFC}" dt="2024-02-09T18:36:31.292" v="239"/>
          <ac:graphicFrameMkLst>
            <pc:docMk/>
            <pc:sldMk cId="209056439" sldId="333"/>
            <ac:graphicFrameMk id="16" creationId="{553E2EB6-59D7-2FA8-2919-092030499275}"/>
          </ac:graphicFrameMkLst>
        </pc:graphicFrameChg>
      </pc:sldChg>
      <pc:sldChg chg="addSp delSp modSp mod">
        <pc:chgData name="Sarah Alonso" userId="d5017eb1-062f-4b9b-aae1-5b3e1e4929c1" providerId="ADAL" clId="{40912477-1AF8-4AA7-BF47-70466DC3EBFC}" dt="2024-02-09T18:28:13.637" v="185" actId="1076"/>
        <pc:sldMkLst>
          <pc:docMk/>
          <pc:sldMk cId="1974499069" sldId="334"/>
        </pc:sldMkLst>
        <pc:spChg chg="mod">
          <ac:chgData name="Sarah Alonso" userId="d5017eb1-062f-4b9b-aae1-5b3e1e4929c1" providerId="ADAL" clId="{40912477-1AF8-4AA7-BF47-70466DC3EBFC}" dt="2024-02-08T18:52:28.579" v="141" actId="26606"/>
          <ac:spMkLst>
            <pc:docMk/>
            <pc:sldMk cId="1974499069" sldId="334"/>
            <ac:spMk id="2" creationId="{00000000-0000-0000-0000-000000000000}"/>
          </ac:spMkLst>
        </pc:spChg>
        <pc:spChg chg="add mod">
          <ac:chgData name="Sarah Alonso" userId="d5017eb1-062f-4b9b-aae1-5b3e1e4929c1" providerId="ADAL" clId="{40912477-1AF8-4AA7-BF47-70466DC3EBFC}" dt="2024-02-09T18:28:13.637" v="185" actId="1076"/>
          <ac:spMkLst>
            <pc:docMk/>
            <pc:sldMk cId="1974499069" sldId="334"/>
            <ac:spMk id="3" creationId="{5907E797-DFA8-69E1-43C2-295113C4ED1E}"/>
          </ac:spMkLst>
        </pc:spChg>
        <pc:spChg chg="add del mod">
          <ac:chgData name="Sarah Alonso" userId="d5017eb1-062f-4b9b-aae1-5b3e1e4929c1" providerId="ADAL" clId="{40912477-1AF8-4AA7-BF47-70466DC3EBFC}" dt="2024-02-08T18:49:01.512" v="110"/>
          <ac:spMkLst>
            <pc:docMk/>
            <pc:sldMk cId="1974499069" sldId="334"/>
            <ac:spMk id="5" creationId="{879511D3-07A7-37C9-9718-A4FD5EEF5A10}"/>
          </ac:spMkLst>
        </pc:spChg>
        <pc:spChg chg="add del mod">
          <ac:chgData name="Sarah Alonso" userId="d5017eb1-062f-4b9b-aae1-5b3e1e4929c1" providerId="ADAL" clId="{40912477-1AF8-4AA7-BF47-70466DC3EBFC}" dt="2024-02-08T18:49:57.752" v="114"/>
          <ac:spMkLst>
            <pc:docMk/>
            <pc:sldMk cId="1974499069" sldId="334"/>
            <ac:spMk id="9" creationId="{2B494D27-C054-820E-46B6-66F0B03345EB}"/>
          </ac:spMkLst>
        </pc:spChg>
        <pc:graphicFrameChg chg="del">
          <ac:chgData name="Sarah Alonso" userId="d5017eb1-062f-4b9b-aae1-5b3e1e4929c1" providerId="ADAL" clId="{40912477-1AF8-4AA7-BF47-70466DC3EBFC}" dt="2024-02-08T18:48:44.242" v="108" actId="21"/>
          <ac:graphicFrameMkLst>
            <pc:docMk/>
            <pc:sldMk cId="1974499069" sldId="334"/>
            <ac:graphicFrameMk id="4" creationId="{00000000-0000-0000-0000-000000000000}"/>
          </ac:graphicFrameMkLst>
        </pc:graphicFrameChg>
        <pc:graphicFrameChg chg="add del mod">
          <ac:chgData name="Sarah Alonso" userId="d5017eb1-062f-4b9b-aae1-5b3e1e4929c1" providerId="ADAL" clId="{40912477-1AF8-4AA7-BF47-70466DC3EBFC}" dt="2024-02-08T18:49:32.547" v="112" actId="21"/>
          <ac:graphicFrameMkLst>
            <pc:docMk/>
            <pc:sldMk cId="1974499069" sldId="334"/>
            <ac:graphicFrameMk id="6" creationId="{82B51B90-83C5-560A-D11F-B38E15398A1F}"/>
          </ac:graphicFrameMkLst>
        </pc:graphicFrameChg>
        <pc:graphicFrameChg chg="del">
          <ac:chgData name="Sarah Alonso" userId="d5017eb1-062f-4b9b-aae1-5b3e1e4929c1" providerId="ADAL" clId="{40912477-1AF8-4AA7-BF47-70466DC3EBFC}" dt="2024-02-08T18:52:12.554" v="137" actId="21"/>
          <ac:graphicFrameMkLst>
            <pc:docMk/>
            <pc:sldMk cId="1974499069" sldId="334"/>
            <ac:graphicFrameMk id="7" creationId="{00000000-0000-0000-0000-000000000000}"/>
          </ac:graphicFrameMkLst>
        </pc:graphicFrameChg>
        <pc:graphicFrameChg chg="add mod">
          <ac:chgData name="Sarah Alonso" userId="d5017eb1-062f-4b9b-aae1-5b3e1e4929c1" providerId="ADAL" clId="{40912477-1AF8-4AA7-BF47-70466DC3EBFC}" dt="2024-02-09T18:28:02.032" v="183"/>
          <ac:graphicFrameMkLst>
            <pc:docMk/>
            <pc:sldMk cId="1974499069" sldId="334"/>
            <ac:graphicFrameMk id="10" creationId="{C43278F3-803C-1ED2-55B0-81C0296E4154}"/>
          </ac:graphicFrameMkLst>
        </pc:graphicFrameChg>
        <pc:graphicFrameChg chg="add mod ord">
          <ac:chgData name="Sarah Alonso" userId="d5017eb1-062f-4b9b-aae1-5b3e1e4929c1" providerId="ADAL" clId="{40912477-1AF8-4AA7-BF47-70466DC3EBFC}" dt="2024-02-09T18:22:43.417" v="162" actId="255"/>
          <ac:graphicFrameMkLst>
            <pc:docMk/>
            <pc:sldMk cId="1974499069" sldId="334"/>
            <ac:graphicFrameMk id="11" creationId="{E289C909-C5EA-E4AB-192F-EF93184F491E}"/>
          </ac:graphicFrameMkLst>
        </pc:graphicFrameChg>
      </pc:sldChg>
      <pc:sldChg chg="addSp delSp modSp mod">
        <pc:chgData name="Sarah Alonso" userId="d5017eb1-062f-4b9b-aae1-5b3e1e4929c1" providerId="ADAL" clId="{40912477-1AF8-4AA7-BF47-70466DC3EBFC}" dt="2024-02-09T18:41:26.554" v="246" actId="14100"/>
        <pc:sldMkLst>
          <pc:docMk/>
          <pc:sldMk cId="2569344170" sldId="335"/>
        </pc:sldMkLst>
        <pc:spChg chg="mod">
          <ac:chgData name="Sarah Alonso" userId="d5017eb1-062f-4b9b-aae1-5b3e1e4929c1" providerId="ADAL" clId="{40912477-1AF8-4AA7-BF47-70466DC3EBFC}" dt="2024-02-08T19:49:13.095" v="149" actId="26606"/>
          <ac:spMkLst>
            <pc:docMk/>
            <pc:sldMk cId="2569344170" sldId="335"/>
            <ac:spMk id="2" creationId="{00000000-0000-0000-0000-000000000000}"/>
          </ac:spMkLst>
        </pc:spChg>
        <pc:spChg chg="add del mod">
          <ac:chgData name="Sarah Alonso" userId="d5017eb1-062f-4b9b-aae1-5b3e1e4929c1" providerId="ADAL" clId="{40912477-1AF8-4AA7-BF47-70466DC3EBFC}" dt="2024-02-09T18:21:35.010" v="152"/>
          <ac:spMkLst>
            <pc:docMk/>
            <pc:sldMk cId="2569344170" sldId="335"/>
            <ac:spMk id="6" creationId="{0C9DB951-CBEE-73E3-47D3-00F124E49A3C}"/>
          </ac:spMkLst>
        </pc:spChg>
        <pc:spChg chg="add del mod">
          <ac:chgData name="Sarah Alonso" userId="d5017eb1-062f-4b9b-aae1-5b3e1e4929c1" providerId="ADAL" clId="{40912477-1AF8-4AA7-BF47-70466DC3EBFC}" dt="2024-02-09T18:25:52.628" v="168"/>
          <ac:spMkLst>
            <pc:docMk/>
            <pc:sldMk cId="2569344170" sldId="335"/>
            <ac:spMk id="9" creationId="{D3A2880F-60C1-7CD8-0F41-010B277658CF}"/>
          </ac:spMkLst>
        </pc:spChg>
        <pc:spChg chg="add mod">
          <ac:chgData name="Sarah Alonso" userId="d5017eb1-062f-4b9b-aae1-5b3e1e4929c1" providerId="ADAL" clId="{40912477-1AF8-4AA7-BF47-70466DC3EBFC}" dt="2024-02-09T18:27:11.357" v="177" actId="1076"/>
          <ac:spMkLst>
            <pc:docMk/>
            <pc:sldMk cId="2569344170" sldId="335"/>
            <ac:spMk id="11" creationId="{30307119-4990-60F4-ED42-F25BD97A26DF}"/>
          </ac:spMkLst>
        </pc:spChg>
        <pc:spChg chg="add del mod">
          <ac:chgData name="Sarah Alonso" userId="d5017eb1-062f-4b9b-aae1-5b3e1e4929c1" providerId="ADAL" clId="{40912477-1AF8-4AA7-BF47-70466DC3EBFC}" dt="2024-02-09T18:41:23.736" v="245"/>
          <ac:spMkLst>
            <pc:docMk/>
            <pc:sldMk cId="2569344170" sldId="335"/>
            <ac:spMk id="13" creationId="{488CB88B-E063-3D10-D254-675EF695514F}"/>
          </ac:spMkLst>
        </pc:spChg>
        <pc:graphicFrameChg chg="add mod ord">
          <ac:chgData name="Sarah Alonso" userId="d5017eb1-062f-4b9b-aae1-5b3e1e4929c1" providerId="ADAL" clId="{40912477-1AF8-4AA7-BF47-70466DC3EBFC}" dt="2024-02-09T18:26:59.491" v="175"/>
          <ac:graphicFrameMkLst>
            <pc:docMk/>
            <pc:sldMk cId="2569344170" sldId="335"/>
            <ac:graphicFrameMk id="3" creationId="{C768CA5B-7660-951C-352C-851329C4BFAE}"/>
          </ac:graphicFrameMkLst>
        </pc:graphicFrameChg>
        <pc:graphicFrameChg chg="del mod">
          <ac:chgData name="Sarah Alonso" userId="d5017eb1-062f-4b9b-aae1-5b3e1e4929c1" providerId="ADAL" clId="{40912477-1AF8-4AA7-BF47-70466DC3EBFC}" dt="2024-02-09T18:19:34.517" v="151" actId="21"/>
          <ac:graphicFrameMkLst>
            <pc:docMk/>
            <pc:sldMk cId="2569344170" sldId="335"/>
            <ac:graphicFrameMk id="4" creationId="{00000000-0000-0000-0000-000000000000}"/>
          </ac:graphicFrameMkLst>
        </pc:graphicFrameChg>
        <pc:graphicFrameChg chg="del">
          <ac:chgData name="Sarah Alonso" userId="d5017eb1-062f-4b9b-aae1-5b3e1e4929c1" providerId="ADAL" clId="{40912477-1AF8-4AA7-BF47-70466DC3EBFC}" dt="2024-02-08T19:43:52.653" v="143" actId="21"/>
          <ac:graphicFrameMkLst>
            <pc:docMk/>
            <pc:sldMk cId="2569344170" sldId="335"/>
            <ac:graphicFrameMk id="6" creationId="{00000000-0000-0000-0000-000000000000}"/>
          </ac:graphicFrameMkLst>
        </pc:graphicFrameChg>
        <pc:graphicFrameChg chg="add del mod">
          <ac:chgData name="Sarah Alonso" userId="d5017eb1-062f-4b9b-aae1-5b3e1e4929c1" providerId="ADAL" clId="{40912477-1AF8-4AA7-BF47-70466DC3EBFC}" dt="2024-02-09T18:25:18.396" v="163" actId="21"/>
          <ac:graphicFrameMkLst>
            <pc:docMk/>
            <pc:sldMk cId="2569344170" sldId="335"/>
            <ac:graphicFrameMk id="7" creationId="{BF33FAE1-72E8-2026-2130-79AE65F135C8}"/>
          </ac:graphicFrameMkLst>
        </pc:graphicFrameChg>
        <pc:graphicFrameChg chg="add del mod">
          <ac:chgData name="Sarah Alonso" userId="d5017eb1-062f-4b9b-aae1-5b3e1e4929c1" providerId="ADAL" clId="{40912477-1AF8-4AA7-BF47-70466DC3EBFC}" dt="2024-02-09T18:41:16.704" v="244" actId="21"/>
          <ac:graphicFrameMkLst>
            <pc:docMk/>
            <pc:sldMk cId="2569344170" sldId="335"/>
            <ac:graphicFrameMk id="10" creationId="{517B51F2-4C54-7C2F-1D26-29F40D93AE9F}"/>
          </ac:graphicFrameMkLst>
        </pc:graphicFrameChg>
        <pc:graphicFrameChg chg="add mod">
          <ac:chgData name="Sarah Alonso" userId="d5017eb1-062f-4b9b-aae1-5b3e1e4929c1" providerId="ADAL" clId="{40912477-1AF8-4AA7-BF47-70466DC3EBFC}" dt="2024-02-09T18:41:26.554" v="246" actId="14100"/>
          <ac:graphicFrameMkLst>
            <pc:docMk/>
            <pc:sldMk cId="2569344170" sldId="335"/>
            <ac:graphicFrameMk id="14" creationId="{517B51F2-4C54-7C2F-1D26-29F40D93AE9F}"/>
          </ac:graphicFrameMkLst>
        </pc:graphicFrameChg>
      </pc:sldChg>
      <pc:sldChg chg="addSp delSp modSp mod">
        <pc:chgData name="Sarah Alonso" userId="d5017eb1-062f-4b9b-aae1-5b3e1e4929c1" providerId="ADAL" clId="{40912477-1AF8-4AA7-BF47-70466DC3EBFC}" dt="2024-02-09T18:30:36.980" v="197" actId="27918"/>
        <pc:sldMkLst>
          <pc:docMk/>
          <pc:sldMk cId="1469633425" sldId="336"/>
        </pc:sldMkLst>
        <pc:spChg chg="mod">
          <ac:chgData name="Sarah Alonso" userId="d5017eb1-062f-4b9b-aae1-5b3e1e4929c1" providerId="ADAL" clId="{40912477-1AF8-4AA7-BF47-70466DC3EBFC}" dt="2024-02-08T18:40:27.976" v="97" actId="26606"/>
          <ac:spMkLst>
            <pc:docMk/>
            <pc:sldMk cId="1469633425" sldId="336"/>
            <ac:spMk id="2" creationId="{0904F701-DA69-4E38-B3A6-36F2EAB8F246}"/>
          </ac:spMkLst>
        </pc:spChg>
        <pc:spChg chg="add mod">
          <ac:chgData name="Sarah Alonso" userId="d5017eb1-062f-4b9b-aae1-5b3e1e4929c1" providerId="ADAL" clId="{40912477-1AF8-4AA7-BF47-70466DC3EBFC}" dt="2024-02-09T18:29:58.404" v="189" actId="255"/>
          <ac:spMkLst>
            <pc:docMk/>
            <pc:sldMk cId="1469633425" sldId="336"/>
            <ac:spMk id="3" creationId="{5C186535-EA13-4096-3097-232EF4E56B5D}"/>
          </ac:spMkLst>
        </pc:spChg>
        <pc:spChg chg="add mod">
          <ac:chgData name="Sarah Alonso" userId="d5017eb1-062f-4b9b-aae1-5b3e1e4929c1" providerId="ADAL" clId="{40912477-1AF8-4AA7-BF47-70466DC3EBFC}" dt="2024-02-09T18:30:14.781" v="195" actId="1076"/>
          <ac:spMkLst>
            <pc:docMk/>
            <pc:sldMk cId="1469633425" sldId="336"/>
            <ac:spMk id="4" creationId="{4E1A4FCD-77D2-8D13-F20D-209D3F593746}"/>
          </ac:spMkLst>
        </pc:spChg>
        <pc:spChg chg="add del mod">
          <ac:chgData name="Sarah Alonso" userId="d5017eb1-062f-4b9b-aae1-5b3e1e4929c1" providerId="ADAL" clId="{40912477-1AF8-4AA7-BF47-70466DC3EBFC}" dt="2024-02-08T18:36:41.639" v="91"/>
          <ac:spMkLst>
            <pc:docMk/>
            <pc:sldMk cId="1469633425" sldId="336"/>
            <ac:spMk id="5" creationId="{2DE3EF94-7A1E-FBB6-68BA-B2FA2EA9679E}"/>
          </ac:spMkLst>
        </pc:spChg>
        <pc:graphicFrameChg chg="del">
          <ac:chgData name="Sarah Alonso" userId="d5017eb1-062f-4b9b-aae1-5b3e1e4929c1" providerId="ADAL" clId="{40912477-1AF8-4AA7-BF47-70466DC3EBFC}" dt="2024-02-08T18:36:08.198" v="89" actId="21"/>
          <ac:graphicFrameMkLst>
            <pc:docMk/>
            <pc:sldMk cId="1469633425" sldId="336"/>
            <ac:graphicFrameMk id="4" creationId="{00000000-0000-0000-0000-000000000000}"/>
          </ac:graphicFrameMkLst>
        </pc:graphicFrameChg>
        <pc:graphicFrameChg chg="del">
          <ac:chgData name="Sarah Alonso" userId="d5017eb1-062f-4b9b-aae1-5b3e1e4929c1" providerId="ADAL" clId="{40912477-1AF8-4AA7-BF47-70466DC3EBFC}" dt="2024-02-08T18:40:11.928" v="94" actId="21"/>
          <ac:graphicFrameMkLst>
            <pc:docMk/>
            <pc:sldMk cId="1469633425" sldId="336"/>
            <ac:graphicFrameMk id="6" creationId="{00000000-0000-0000-0000-000000000000}"/>
          </ac:graphicFrameMkLst>
        </pc:graphicFrameChg>
        <pc:graphicFrameChg chg="add mod">
          <ac:chgData name="Sarah Alonso" userId="d5017eb1-062f-4b9b-aae1-5b3e1e4929c1" providerId="ADAL" clId="{40912477-1AF8-4AA7-BF47-70466DC3EBFC}" dt="2024-02-09T18:30:35.391" v="196"/>
          <ac:graphicFrameMkLst>
            <pc:docMk/>
            <pc:sldMk cId="1469633425" sldId="336"/>
            <ac:graphicFrameMk id="7" creationId="{CE54A279-A6DE-F9EE-B01C-8801C3B5A717}"/>
          </ac:graphicFrameMkLst>
        </pc:graphicFrameChg>
        <pc:graphicFrameChg chg="add mod ord">
          <ac:chgData name="Sarah Alonso" userId="d5017eb1-062f-4b9b-aae1-5b3e1e4929c1" providerId="ADAL" clId="{40912477-1AF8-4AA7-BF47-70466DC3EBFC}" dt="2024-02-08T18:40:32.225" v="98" actId="113"/>
          <ac:graphicFrameMkLst>
            <pc:docMk/>
            <pc:sldMk cId="1469633425" sldId="336"/>
            <ac:graphicFrameMk id="8" creationId="{3ED7E8A6-94AE-69A5-1655-D1899F0E49D1}"/>
          </ac:graphicFrameMkLst>
        </pc:graphicFrameChg>
      </pc:sldChg>
      <pc:sldChg chg="addSp delSp modSp mod">
        <pc:chgData name="Sarah Alonso" userId="d5017eb1-062f-4b9b-aae1-5b3e1e4929c1" providerId="ADAL" clId="{40912477-1AF8-4AA7-BF47-70466DC3EBFC}" dt="2024-02-09T18:39:11.083" v="243" actId="14100"/>
        <pc:sldMkLst>
          <pc:docMk/>
          <pc:sldMk cId="1660491197" sldId="337"/>
        </pc:sldMkLst>
        <pc:spChg chg="mod">
          <ac:chgData name="Sarah Alonso" userId="d5017eb1-062f-4b9b-aae1-5b3e1e4929c1" providerId="ADAL" clId="{40912477-1AF8-4AA7-BF47-70466DC3EBFC}" dt="2024-02-08T18:43:08.915" v="105" actId="26606"/>
          <ac:spMkLst>
            <pc:docMk/>
            <pc:sldMk cId="1660491197" sldId="337"/>
            <ac:spMk id="2" creationId="{0904F701-DA69-4E38-B3A6-36F2EAB8F246}"/>
          </ac:spMkLst>
        </pc:spChg>
        <pc:spChg chg="add mod">
          <ac:chgData name="Sarah Alonso" userId="d5017eb1-062f-4b9b-aae1-5b3e1e4929c1" providerId="ADAL" clId="{40912477-1AF8-4AA7-BF47-70466DC3EBFC}" dt="2024-02-09T18:31:10.037" v="200" actId="255"/>
          <ac:spMkLst>
            <pc:docMk/>
            <pc:sldMk cId="1660491197" sldId="337"/>
            <ac:spMk id="4" creationId="{5E3DE9AD-CD88-71E1-109E-B5F7B96DD7F1}"/>
          </ac:spMkLst>
        </pc:spChg>
        <pc:spChg chg="add del mod">
          <ac:chgData name="Sarah Alonso" userId="d5017eb1-062f-4b9b-aae1-5b3e1e4929c1" providerId="ADAL" clId="{40912477-1AF8-4AA7-BF47-70466DC3EBFC}" dt="2024-02-09T18:25:21.535" v="164"/>
          <ac:spMkLst>
            <pc:docMk/>
            <pc:sldMk cId="1660491197" sldId="337"/>
            <ac:spMk id="6" creationId="{A838026A-A854-B36F-A6B7-828F2B58597B}"/>
          </ac:spMkLst>
        </pc:spChg>
        <pc:spChg chg="add del mod">
          <ac:chgData name="Sarah Alonso" userId="d5017eb1-062f-4b9b-aae1-5b3e1e4929c1" providerId="ADAL" clId="{40912477-1AF8-4AA7-BF47-70466DC3EBFC}" dt="2024-02-09T18:31:44.077" v="202"/>
          <ac:spMkLst>
            <pc:docMk/>
            <pc:sldMk cId="1660491197" sldId="337"/>
            <ac:spMk id="8" creationId="{69D6ADB0-0B83-F612-53B7-1013E6FC8D23}"/>
          </ac:spMkLst>
        </pc:spChg>
        <pc:spChg chg="add del mod">
          <ac:chgData name="Sarah Alonso" userId="d5017eb1-062f-4b9b-aae1-5b3e1e4929c1" providerId="ADAL" clId="{40912477-1AF8-4AA7-BF47-70466DC3EBFC}" dt="2024-02-09T18:39:08.416" v="242"/>
          <ac:spMkLst>
            <pc:docMk/>
            <pc:sldMk cId="1660491197" sldId="337"/>
            <ac:spMk id="11" creationId="{E7140A67-695E-64A8-5570-7F2FC6B31FEB}"/>
          </ac:spMkLst>
        </pc:spChg>
        <pc:graphicFrameChg chg="add mod ord">
          <ac:chgData name="Sarah Alonso" userId="d5017eb1-062f-4b9b-aae1-5b3e1e4929c1" providerId="ADAL" clId="{40912477-1AF8-4AA7-BF47-70466DC3EBFC}" dt="2024-02-08T18:43:12.522" v="106" actId="113"/>
          <ac:graphicFrameMkLst>
            <pc:docMk/>
            <pc:sldMk cId="1660491197" sldId="337"/>
            <ac:graphicFrameMk id="3" creationId="{B6505FCA-B6CF-6C36-48B6-74E2ADAC6B99}"/>
          </ac:graphicFrameMkLst>
        </pc:graphicFrameChg>
        <pc:graphicFrameChg chg="del">
          <ac:chgData name="Sarah Alonso" userId="d5017eb1-062f-4b9b-aae1-5b3e1e4929c1" providerId="ADAL" clId="{40912477-1AF8-4AA7-BF47-70466DC3EBFC}" dt="2024-02-08T18:42:47.428" v="99" actId="21"/>
          <ac:graphicFrameMkLst>
            <pc:docMk/>
            <pc:sldMk cId="1660491197" sldId="337"/>
            <ac:graphicFrameMk id="5" creationId="{00000000-0000-0000-0000-000000000000}"/>
          </ac:graphicFrameMkLst>
        </pc:graphicFrameChg>
        <pc:graphicFrameChg chg="add del mod">
          <ac:chgData name="Sarah Alonso" userId="d5017eb1-062f-4b9b-aae1-5b3e1e4929c1" providerId="ADAL" clId="{40912477-1AF8-4AA7-BF47-70466DC3EBFC}" dt="2024-02-08T18:43:16.933" v="107" actId="21"/>
          <ac:graphicFrameMkLst>
            <pc:docMk/>
            <pc:sldMk cId="1660491197" sldId="337"/>
            <ac:graphicFrameMk id="7" creationId="{00000000-0000-0000-0000-000000000000}"/>
          </ac:graphicFrameMkLst>
        </pc:graphicFrameChg>
        <pc:graphicFrameChg chg="add del mod">
          <ac:chgData name="Sarah Alonso" userId="d5017eb1-062f-4b9b-aae1-5b3e1e4929c1" providerId="ADAL" clId="{40912477-1AF8-4AA7-BF47-70466DC3EBFC}" dt="2024-02-09T18:31:38.082" v="201" actId="21"/>
          <ac:graphicFrameMkLst>
            <pc:docMk/>
            <pc:sldMk cId="1660491197" sldId="337"/>
            <ac:graphicFrameMk id="7" creationId="{BF33FAE1-72E8-2026-2130-79AE65F135C8}"/>
          </ac:graphicFrameMkLst>
        </pc:graphicFrameChg>
        <pc:graphicFrameChg chg="add del mod">
          <ac:chgData name="Sarah Alonso" userId="d5017eb1-062f-4b9b-aae1-5b3e1e4929c1" providerId="ADAL" clId="{40912477-1AF8-4AA7-BF47-70466DC3EBFC}" dt="2024-02-09T18:39:02.541" v="241" actId="21"/>
          <ac:graphicFrameMkLst>
            <pc:docMk/>
            <pc:sldMk cId="1660491197" sldId="337"/>
            <ac:graphicFrameMk id="9" creationId="{84AD6954-0405-4870-65B0-50982A90C246}"/>
          </ac:graphicFrameMkLst>
        </pc:graphicFrameChg>
        <pc:graphicFrameChg chg="add mod">
          <ac:chgData name="Sarah Alonso" userId="d5017eb1-062f-4b9b-aae1-5b3e1e4929c1" providerId="ADAL" clId="{40912477-1AF8-4AA7-BF47-70466DC3EBFC}" dt="2024-02-09T18:39:11.083" v="243" actId="14100"/>
          <ac:graphicFrameMkLst>
            <pc:docMk/>
            <pc:sldMk cId="1660491197" sldId="337"/>
            <ac:graphicFrameMk id="12" creationId="{84AD6954-0405-4870-65B0-50982A90C246}"/>
          </ac:graphicFrameMkLst>
        </pc:graphicFrameChg>
      </pc:sldChg>
      <pc:sldChg chg="addSp delSp modSp mod">
        <pc:chgData name="Sarah Alonso" userId="d5017eb1-062f-4b9b-aae1-5b3e1e4929c1" providerId="ADAL" clId="{40912477-1AF8-4AA7-BF47-70466DC3EBFC}" dt="2024-02-09T19:50:34.556" v="270" actId="1076"/>
        <pc:sldMkLst>
          <pc:docMk/>
          <pc:sldMk cId="1117085974" sldId="338"/>
        </pc:sldMkLst>
        <pc:spChg chg="add del mod">
          <ac:chgData name="Sarah Alonso" userId="d5017eb1-062f-4b9b-aae1-5b3e1e4929c1" providerId="ADAL" clId="{40912477-1AF8-4AA7-BF47-70466DC3EBFC}" dt="2024-02-09T19:47:18.961" v="265"/>
          <ac:spMkLst>
            <pc:docMk/>
            <pc:sldMk cId="1117085974" sldId="338"/>
            <ac:spMk id="5" creationId="{2153E903-3C41-077B-ED7D-44B99890FC35}"/>
          </ac:spMkLst>
        </pc:spChg>
        <pc:graphicFrameChg chg="del">
          <ac:chgData name="Sarah Alonso" userId="d5017eb1-062f-4b9b-aae1-5b3e1e4929c1" providerId="ADAL" clId="{40912477-1AF8-4AA7-BF47-70466DC3EBFC}" dt="2024-02-09T19:21:51.992" v="259" actId="21"/>
          <ac:graphicFrameMkLst>
            <pc:docMk/>
            <pc:sldMk cId="1117085974" sldId="338"/>
            <ac:graphicFrameMk id="6" creationId="{00000000-0000-0000-0000-000000000000}"/>
          </ac:graphicFrameMkLst>
        </pc:graphicFrameChg>
        <pc:picChg chg="add mod modCrop">
          <ac:chgData name="Sarah Alonso" userId="d5017eb1-062f-4b9b-aae1-5b3e1e4929c1" providerId="ADAL" clId="{40912477-1AF8-4AA7-BF47-70466DC3EBFC}" dt="2024-02-09T19:47:35.501" v="269" actId="1076"/>
          <ac:picMkLst>
            <pc:docMk/>
            <pc:sldMk cId="1117085974" sldId="338"/>
            <ac:picMk id="4" creationId="{C478DACF-1979-FC15-E683-4562A439AA5B}"/>
          </ac:picMkLst>
        </pc:picChg>
        <pc:picChg chg="add mod">
          <ac:chgData name="Sarah Alonso" userId="d5017eb1-062f-4b9b-aae1-5b3e1e4929c1" providerId="ADAL" clId="{40912477-1AF8-4AA7-BF47-70466DC3EBFC}" dt="2024-02-09T19:50:34.556" v="270" actId="1076"/>
          <ac:picMkLst>
            <pc:docMk/>
            <pc:sldMk cId="1117085974" sldId="338"/>
            <ac:picMk id="7" creationId="{E4474B3D-192D-3FF3-084F-764C3BCCDE0E}"/>
          </ac:picMkLst>
        </pc:picChg>
        <pc:picChg chg="del">
          <ac:chgData name="Sarah Alonso" userId="d5017eb1-062f-4b9b-aae1-5b3e1e4929c1" providerId="ADAL" clId="{40912477-1AF8-4AA7-BF47-70466DC3EBFC}" dt="2024-02-07T19:43:13.319" v="12" actId="21"/>
          <ac:picMkLst>
            <pc:docMk/>
            <pc:sldMk cId="1117085974" sldId="338"/>
            <ac:picMk id="2050" creationId="{00000000-0000-0000-0000-000000000000}"/>
          </ac:picMkLst>
        </pc:picChg>
      </pc:sldChg>
      <pc:sldChg chg="addSp delSp modSp mod">
        <pc:chgData name="Sarah Alonso" userId="d5017eb1-062f-4b9b-aae1-5b3e1e4929c1" providerId="ADAL" clId="{40912477-1AF8-4AA7-BF47-70466DC3EBFC}" dt="2024-02-09T18:43:21.624" v="248" actId="14100"/>
        <pc:sldMkLst>
          <pc:docMk/>
          <pc:sldMk cId="1362710015" sldId="339"/>
        </pc:sldMkLst>
        <pc:spChg chg="mod">
          <ac:chgData name="Sarah Alonso" userId="d5017eb1-062f-4b9b-aae1-5b3e1e4929c1" providerId="ADAL" clId="{40912477-1AF8-4AA7-BF47-70466DC3EBFC}" dt="2024-02-08T17:13:07.583" v="68" actId="26606"/>
          <ac:spMkLst>
            <pc:docMk/>
            <pc:sldMk cId="1362710015" sldId="339"/>
            <ac:spMk id="2" creationId="{0904F701-DA69-4E38-B3A6-36F2EAB8F246}"/>
          </ac:spMkLst>
        </pc:spChg>
        <pc:spChg chg="add del mod">
          <ac:chgData name="Sarah Alonso" userId="d5017eb1-062f-4b9b-aae1-5b3e1e4929c1" providerId="ADAL" clId="{40912477-1AF8-4AA7-BF47-70466DC3EBFC}" dt="2024-02-09T18:43:19.281" v="247"/>
          <ac:spMkLst>
            <pc:docMk/>
            <pc:sldMk cId="1362710015" sldId="339"/>
            <ac:spMk id="7" creationId="{686F3767-C7B0-4F80-490E-AE667F41D369}"/>
          </ac:spMkLst>
        </pc:spChg>
        <pc:graphicFrameChg chg="add mod ord">
          <ac:chgData name="Sarah Alonso" userId="d5017eb1-062f-4b9b-aae1-5b3e1e4929c1" providerId="ADAL" clId="{40912477-1AF8-4AA7-BF47-70466DC3EBFC}" dt="2024-02-08T17:31:46.127" v="87"/>
          <ac:graphicFrameMkLst>
            <pc:docMk/>
            <pc:sldMk cId="1362710015" sldId="339"/>
            <ac:graphicFrameMk id="3" creationId="{BCEFF2B9-7979-E721-B6B7-AB66A58D7F98}"/>
          </ac:graphicFrameMkLst>
        </pc:graphicFrameChg>
        <pc:graphicFrameChg chg="del mod">
          <ac:chgData name="Sarah Alonso" userId="d5017eb1-062f-4b9b-aae1-5b3e1e4929c1" providerId="ADAL" clId="{40912477-1AF8-4AA7-BF47-70466DC3EBFC}" dt="2024-02-08T18:20:35.390" v="88" actId="21"/>
          <ac:graphicFrameMkLst>
            <pc:docMk/>
            <pc:sldMk cId="1362710015" sldId="339"/>
            <ac:graphicFrameMk id="4" creationId="{00000000-0000-0000-0000-000000000000}"/>
          </ac:graphicFrameMkLst>
        </pc:graphicFrameChg>
        <pc:graphicFrameChg chg="add mod">
          <ac:chgData name="Sarah Alonso" userId="d5017eb1-062f-4b9b-aae1-5b3e1e4929c1" providerId="ADAL" clId="{40912477-1AF8-4AA7-BF47-70466DC3EBFC}" dt="2024-02-09T18:43:21.624" v="248" actId="14100"/>
          <ac:graphicFrameMkLst>
            <pc:docMk/>
            <pc:sldMk cId="1362710015" sldId="339"/>
            <ac:graphicFrameMk id="4" creationId="{F0F02DCC-E80C-AB5E-1AE5-5F11C81D3E6D}"/>
          </ac:graphicFrameMkLst>
        </pc:graphicFrameChg>
        <pc:graphicFrameChg chg="del">
          <ac:chgData name="Sarah Alonso" userId="d5017eb1-062f-4b9b-aae1-5b3e1e4929c1" providerId="ADAL" clId="{40912477-1AF8-4AA7-BF47-70466DC3EBFC}" dt="2024-02-08T17:12:31.482" v="64" actId="21"/>
          <ac:graphicFrameMkLst>
            <pc:docMk/>
            <pc:sldMk cId="1362710015" sldId="339"/>
            <ac:graphicFrameMk id="6" creationId="{00000000-0000-0000-0000-000000000000}"/>
          </ac:graphicFrameMkLst>
        </pc:graphicFrameChg>
      </pc:sldChg>
      <pc:sldChg chg="addSp delSp modSp mod">
        <pc:chgData name="Sarah Alonso" userId="d5017eb1-062f-4b9b-aae1-5b3e1e4929c1" providerId="ADAL" clId="{40912477-1AF8-4AA7-BF47-70466DC3EBFC}" dt="2024-02-21T16:35:14.552" v="1184" actId="27918"/>
        <pc:sldMkLst>
          <pc:docMk/>
          <pc:sldMk cId="2624256704" sldId="341"/>
        </pc:sldMkLst>
        <pc:spChg chg="add del mod">
          <ac:chgData name="Sarah Alonso" userId="d5017eb1-062f-4b9b-aae1-5b3e1e4929c1" providerId="ADAL" clId="{40912477-1AF8-4AA7-BF47-70466DC3EBFC}" dt="2024-02-21T16:30:37.509" v="1166"/>
          <ac:spMkLst>
            <pc:docMk/>
            <pc:sldMk cId="2624256704" sldId="341"/>
            <ac:spMk id="4" creationId="{04DDAEF7-186D-3A8E-3D19-497953E8B229}"/>
          </ac:spMkLst>
        </pc:spChg>
        <pc:spChg chg="add del mod">
          <ac:chgData name="Sarah Alonso" userId="d5017eb1-062f-4b9b-aae1-5b3e1e4929c1" providerId="ADAL" clId="{40912477-1AF8-4AA7-BF47-70466DC3EBFC}" dt="2024-02-12T19:34:50.057" v="453"/>
          <ac:spMkLst>
            <pc:docMk/>
            <pc:sldMk cId="2624256704" sldId="341"/>
            <ac:spMk id="5" creationId="{9B9F7935-8A51-E98D-3313-7D5EEFCB723D}"/>
          </ac:spMkLst>
        </pc:spChg>
        <pc:spChg chg="add mod">
          <ac:chgData name="Sarah Alonso" userId="d5017eb1-062f-4b9b-aae1-5b3e1e4929c1" providerId="ADAL" clId="{40912477-1AF8-4AA7-BF47-70466DC3EBFC}" dt="2024-02-12T19:53:51.690" v="496" actId="20577"/>
          <ac:spMkLst>
            <pc:docMk/>
            <pc:sldMk cId="2624256704" sldId="341"/>
            <ac:spMk id="7" creationId="{B132504F-EE9A-96FB-BA00-3645D2C3DC88}"/>
          </ac:spMkLst>
        </pc:spChg>
        <pc:spChg chg="add del mod">
          <ac:chgData name="Sarah Alonso" userId="d5017eb1-062f-4b9b-aae1-5b3e1e4929c1" providerId="ADAL" clId="{40912477-1AF8-4AA7-BF47-70466DC3EBFC}" dt="2024-02-21T16:30:46.210" v="1168"/>
          <ac:spMkLst>
            <pc:docMk/>
            <pc:sldMk cId="2624256704" sldId="341"/>
            <ac:spMk id="9" creationId="{08C37748-A402-E58E-8024-22AB822746CF}"/>
          </ac:spMkLst>
        </pc:spChg>
        <pc:spChg chg="add del mod">
          <ac:chgData name="Sarah Alonso" userId="d5017eb1-062f-4b9b-aae1-5b3e1e4929c1" providerId="ADAL" clId="{40912477-1AF8-4AA7-BF47-70466DC3EBFC}" dt="2024-02-21T16:31:15.916" v="1170"/>
          <ac:spMkLst>
            <pc:docMk/>
            <pc:sldMk cId="2624256704" sldId="341"/>
            <ac:spMk id="12" creationId="{705A093A-D6BA-4765-2F8D-19E274F45D5D}"/>
          </ac:spMkLst>
        </pc:spChg>
        <pc:graphicFrameChg chg="del mod">
          <ac:chgData name="Sarah Alonso" userId="d5017eb1-062f-4b9b-aae1-5b3e1e4929c1" providerId="ADAL" clId="{40912477-1AF8-4AA7-BF47-70466DC3EBFC}" dt="2024-02-12T19:34:39" v="452" actId="21"/>
          <ac:graphicFrameMkLst>
            <pc:docMk/>
            <pc:sldMk cId="2624256704" sldId="341"/>
            <ac:graphicFrameMk id="4" creationId="{00000000-0000-0000-0000-000000000000}"/>
          </ac:graphicFrameMkLst>
        </pc:graphicFrameChg>
        <pc:graphicFrameChg chg="add del mod">
          <ac:chgData name="Sarah Alonso" userId="d5017eb1-062f-4b9b-aae1-5b3e1e4929c1" providerId="ADAL" clId="{40912477-1AF8-4AA7-BF47-70466DC3EBFC}" dt="2024-02-21T16:30:20.055" v="1165" actId="21"/>
          <ac:graphicFrameMkLst>
            <pc:docMk/>
            <pc:sldMk cId="2624256704" sldId="341"/>
            <ac:graphicFrameMk id="6" creationId="{0A182C7B-271D-85D5-D8EA-74BF238606B0}"/>
          </ac:graphicFrameMkLst>
        </pc:graphicFrameChg>
        <pc:graphicFrameChg chg="add mod">
          <ac:chgData name="Sarah Alonso" userId="d5017eb1-062f-4b9b-aae1-5b3e1e4929c1" providerId="ADAL" clId="{40912477-1AF8-4AA7-BF47-70466DC3EBFC}" dt="2024-02-21T16:33:38.598" v="1181" actId="113"/>
          <ac:graphicFrameMkLst>
            <pc:docMk/>
            <pc:sldMk cId="2624256704" sldId="341"/>
            <ac:graphicFrameMk id="13" creationId="{42CDC254-FD0C-3036-ABEB-80E6B5EF4CBB}"/>
          </ac:graphicFrameMkLst>
        </pc:graphicFrameChg>
        <pc:picChg chg="add del mod">
          <ac:chgData name="Sarah Alonso" userId="d5017eb1-062f-4b9b-aae1-5b3e1e4929c1" providerId="ADAL" clId="{40912477-1AF8-4AA7-BF47-70466DC3EBFC}" dt="2024-02-21T16:30:42.555" v="1167" actId="21"/>
          <ac:picMkLst>
            <pc:docMk/>
            <pc:sldMk cId="2624256704" sldId="341"/>
            <ac:picMk id="5" creationId="{97F60FC5-7F37-4618-EABD-F58CB994AE9C}"/>
          </ac:picMkLst>
        </pc:picChg>
        <pc:picChg chg="add del mod">
          <ac:chgData name="Sarah Alonso" userId="d5017eb1-062f-4b9b-aae1-5b3e1e4929c1" providerId="ADAL" clId="{40912477-1AF8-4AA7-BF47-70466DC3EBFC}" dt="2024-02-21T16:30:49.150" v="1169" actId="21"/>
          <ac:picMkLst>
            <pc:docMk/>
            <pc:sldMk cId="2624256704" sldId="341"/>
            <ac:picMk id="10" creationId="{BE306C63-CA4D-9AD6-F820-47B2896FED38}"/>
          </ac:picMkLst>
        </pc:picChg>
      </pc:sldChg>
      <pc:sldChg chg="addSp delSp modSp mod">
        <pc:chgData name="Sarah Alonso" userId="d5017eb1-062f-4b9b-aae1-5b3e1e4929c1" providerId="ADAL" clId="{40912477-1AF8-4AA7-BF47-70466DC3EBFC}" dt="2024-02-21T16:39:50.324" v="1204" actId="113"/>
        <pc:sldMkLst>
          <pc:docMk/>
          <pc:sldMk cId="3454817124" sldId="342"/>
        </pc:sldMkLst>
        <pc:spChg chg="add del mod">
          <ac:chgData name="Sarah Alonso" userId="d5017eb1-062f-4b9b-aae1-5b3e1e4929c1" providerId="ADAL" clId="{40912477-1AF8-4AA7-BF47-70466DC3EBFC}" dt="2024-02-21T16:36:24.196" v="1186"/>
          <ac:spMkLst>
            <pc:docMk/>
            <pc:sldMk cId="3454817124" sldId="342"/>
            <ac:spMk id="4" creationId="{ED4205ED-D6DF-57BF-3033-C1B0BE48F70D}"/>
          </ac:spMkLst>
        </pc:spChg>
        <pc:spChg chg="add del mod">
          <ac:chgData name="Sarah Alonso" userId="d5017eb1-062f-4b9b-aae1-5b3e1e4929c1" providerId="ADAL" clId="{40912477-1AF8-4AA7-BF47-70466DC3EBFC}" dt="2024-02-12T19:52:29.511" v="456"/>
          <ac:spMkLst>
            <pc:docMk/>
            <pc:sldMk cId="3454817124" sldId="342"/>
            <ac:spMk id="5" creationId="{B6E3526F-B62C-0C90-81D3-8C15BC4E1CFC}"/>
          </ac:spMkLst>
        </pc:spChg>
        <pc:spChg chg="add del mod">
          <ac:chgData name="Sarah Alonso" userId="d5017eb1-062f-4b9b-aae1-5b3e1e4929c1" providerId="ADAL" clId="{40912477-1AF8-4AA7-BF47-70466DC3EBFC}" dt="2024-02-21T16:36:52.173" v="1189" actId="21"/>
          <ac:spMkLst>
            <pc:docMk/>
            <pc:sldMk cId="3454817124" sldId="342"/>
            <ac:spMk id="7" creationId="{0F30966C-7306-2B82-DA5E-236E6A6D8643}"/>
          </ac:spMkLst>
        </pc:spChg>
        <pc:spChg chg="add mod">
          <ac:chgData name="Sarah Alonso" userId="d5017eb1-062f-4b9b-aae1-5b3e1e4929c1" providerId="ADAL" clId="{40912477-1AF8-4AA7-BF47-70466DC3EBFC}" dt="2024-02-12T19:54:02.804" v="515" actId="20577"/>
          <ac:spMkLst>
            <pc:docMk/>
            <pc:sldMk cId="3454817124" sldId="342"/>
            <ac:spMk id="8" creationId="{15235FF2-0A06-1BD6-BBD3-46FF7F64B370}"/>
          </ac:spMkLst>
        </pc:spChg>
        <pc:spChg chg="add del mod">
          <ac:chgData name="Sarah Alonso" userId="d5017eb1-062f-4b9b-aae1-5b3e1e4929c1" providerId="ADAL" clId="{40912477-1AF8-4AA7-BF47-70466DC3EBFC}" dt="2024-02-21T16:36:48.921" v="1188" actId="21"/>
          <ac:spMkLst>
            <pc:docMk/>
            <pc:sldMk cId="3454817124" sldId="342"/>
            <ac:spMk id="10" creationId="{92FD20CF-F322-F7A4-93A2-CE53A17F0F1B}"/>
          </ac:spMkLst>
        </pc:spChg>
        <pc:graphicFrameChg chg="del">
          <ac:chgData name="Sarah Alonso" userId="d5017eb1-062f-4b9b-aae1-5b3e1e4929c1" providerId="ADAL" clId="{40912477-1AF8-4AA7-BF47-70466DC3EBFC}" dt="2024-02-12T19:52:21.930" v="455" actId="21"/>
          <ac:graphicFrameMkLst>
            <pc:docMk/>
            <pc:sldMk cId="3454817124" sldId="342"/>
            <ac:graphicFrameMk id="4" creationId="{00000000-0000-0000-0000-000000000000}"/>
          </ac:graphicFrameMkLst>
        </pc:graphicFrameChg>
        <pc:graphicFrameChg chg="add del mod">
          <ac:chgData name="Sarah Alonso" userId="d5017eb1-062f-4b9b-aae1-5b3e1e4929c1" providerId="ADAL" clId="{40912477-1AF8-4AA7-BF47-70466DC3EBFC}" dt="2024-02-21T16:36:38.522" v="1187" actId="21"/>
          <ac:graphicFrameMkLst>
            <pc:docMk/>
            <pc:sldMk cId="3454817124" sldId="342"/>
            <ac:graphicFrameMk id="5" creationId="{EF5C3F54-D930-CE85-802A-F00A4F81EEBF}"/>
          </ac:graphicFrameMkLst>
        </pc:graphicFrameChg>
        <pc:graphicFrameChg chg="add del mod">
          <ac:chgData name="Sarah Alonso" userId="d5017eb1-062f-4b9b-aae1-5b3e1e4929c1" providerId="ADAL" clId="{40912477-1AF8-4AA7-BF47-70466DC3EBFC}" dt="2024-02-21T16:35:30.587" v="1185" actId="21"/>
          <ac:graphicFrameMkLst>
            <pc:docMk/>
            <pc:sldMk cId="3454817124" sldId="342"/>
            <ac:graphicFrameMk id="6" creationId="{8247991E-FCBB-5584-D2AF-77527366AF2A}"/>
          </ac:graphicFrameMkLst>
        </pc:graphicFrameChg>
        <pc:graphicFrameChg chg="add mod">
          <ac:chgData name="Sarah Alonso" userId="d5017eb1-062f-4b9b-aae1-5b3e1e4929c1" providerId="ADAL" clId="{40912477-1AF8-4AA7-BF47-70466DC3EBFC}" dt="2024-02-21T16:37:33.750" v="1191"/>
          <ac:graphicFrameMkLst>
            <pc:docMk/>
            <pc:sldMk cId="3454817124" sldId="342"/>
            <ac:graphicFrameMk id="11" creationId="{EF5C3F54-D930-CE85-802A-F00A4F81EEBF}"/>
          </ac:graphicFrameMkLst>
        </pc:graphicFrameChg>
        <pc:graphicFrameChg chg="add mod">
          <ac:chgData name="Sarah Alonso" userId="d5017eb1-062f-4b9b-aae1-5b3e1e4929c1" providerId="ADAL" clId="{40912477-1AF8-4AA7-BF47-70466DC3EBFC}" dt="2024-02-21T16:38:05.757" v="1193"/>
          <ac:graphicFrameMkLst>
            <pc:docMk/>
            <pc:sldMk cId="3454817124" sldId="342"/>
            <ac:graphicFrameMk id="12" creationId="{EF5C3F54-D930-CE85-802A-F00A4F81EEBF}"/>
          </ac:graphicFrameMkLst>
        </pc:graphicFrameChg>
        <pc:graphicFrameChg chg="add mod">
          <ac:chgData name="Sarah Alonso" userId="d5017eb1-062f-4b9b-aae1-5b3e1e4929c1" providerId="ADAL" clId="{40912477-1AF8-4AA7-BF47-70466DC3EBFC}" dt="2024-02-21T16:39:50.324" v="1204" actId="113"/>
          <ac:graphicFrameMkLst>
            <pc:docMk/>
            <pc:sldMk cId="3454817124" sldId="342"/>
            <ac:graphicFrameMk id="13" creationId="{EF5C3F54-D930-CE85-802A-F00A4F81EEBF}"/>
          </ac:graphicFrameMkLst>
        </pc:graphicFrameChg>
      </pc:sldChg>
      <pc:sldChg chg="addSp delSp modSp mod">
        <pc:chgData name="Sarah Alonso" userId="d5017eb1-062f-4b9b-aae1-5b3e1e4929c1" providerId="ADAL" clId="{40912477-1AF8-4AA7-BF47-70466DC3EBFC}" dt="2024-02-21T16:42:02.376" v="1214" actId="255"/>
        <pc:sldMkLst>
          <pc:docMk/>
          <pc:sldMk cId="4219466243" sldId="343"/>
        </pc:sldMkLst>
        <pc:spChg chg="add del mod">
          <ac:chgData name="Sarah Alonso" userId="d5017eb1-062f-4b9b-aae1-5b3e1e4929c1" providerId="ADAL" clId="{40912477-1AF8-4AA7-BF47-70466DC3EBFC}" dt="2024-02-21T16:40:16.819" v="1207" actId="21"/>
          <ac:spMkLst>
            <pc:docMk/>
            <pc:sldMk cId="4219466243" sldId="343"/>
            <ac:spMk id="4" creationId="{6F53AD66-1864-B37E-84C3-23BC07D0B862}"/>
          </ac:spMkLst>
        </pc:spChg>
        <pc:spChg chg="add del mod">
          <ac:chgData name="Sarah Alonso" userId="d5017eb1-062f-4b9b-aae1-5b3e1e4929c1" providerId="ADAL" clId="{40912477-1AF8-4AA7-BF47-70466DC3EBFC}" dt="2024-02-12T19:56:31.210" v="517"/>
          <ac:spMkLst>
            <pc:docMk/>
            <pc:sldMk cId="4219466243" sldId="343"/>
            <ac:spMk id="5" creationId="{F9591330-6B50-A169-CFA4-50E55604DF97}"/>
          </ac:spMkLst>
        </pc:spChg>
        <pc:spChg chg="add mod">
          <ac:chgData name="Sarah Alonso" userId="d5017eb1-062f-4b9b-aae1-5b3e1e4929c1" providerId="ADAL" clId="{40912477-1AF8-4AA7-BF47-70466DC3EBFC}" dt="2024-02-21T16:41:46.368" v="1209"/>
          <ac:spMkLst>
            <pc:docMk/>
            <pc:sldMk cId="4219466243" sldId="343"/>
            <ac:spMk id="7" creationId="{766FA064-17E9-662C-5B98-D4B2323E14A1}"/>
          </ac:spMkLst>
        </pc:spChg>
        <pc:graphicFrameChg chg="del">
          <ac:chgData name="Sarah Alonso" userId="d5017eb1-062f-4b9b-aae1-5b3e1e4929c1" providerId="ADAL" clId="{40912477-1AF8-4AA7-BF47-70466DC3EBFC}" dt="2024-02-12T19:54:16.116" v="516" actId="21"/>
          <ac:graphicFrameMkLst>
            <pc:docMk/>
            <pc:sldMk cId="4219466243" sldId="343"/>
            <ac:graphicFrameMk id="4" creationId="{00000000-0000-0000-0000-000000000000}"/>
          </ac:graphicFrameMkLst>
        </pc:graphicFrameChg>
        <pc:graphicFrameChg chg="add mod">
          <ac:chgData name="Sarah Alonso" userId="d5017eb1-062f-4b9b-aae1-5b3e1e4929c1" providerId="ADAL" clId="{40912477-1AF8-4AA7-BF47-70466DC3EBFC}" dt="2024-02-21T16:42:02.376" v="1214" actId="255"/>
          <ac:graphicFrameMkLst>
            <pc:docMk/>
            <pc:sldMk cId="4219466243" sldId="343"/>
            <ac:graphicFrameMk id="5" creationId="{470C7DF2-1BF8-D455-FFBB-580B522000AB}"/>
          </ac:graphicFrameMkLst>
        </pc:graphicFrameChg>
        <pc:graphicFrameChg chg="add del mod">
          <ac:chgData name="Sarah Alonso" userId="d5017eb1-062f-4b9b-aae1-5b3e1e4929c1" providerId="ADAL" clId="{40912477-1AF8-4AA7-BF47-70466DC3EBFC}" dt="2024-02-21T16:40:13.311" v="1206" actId="21"/>
          <ac:graphicFrameMkLst>
            <pc:docMk/>
            <pc:sldMk cId="4219466243" sldId="343"/>
            <ac:graphicFrameMk id="6" creationId="{9B9748CA-5430-6177-30DB-61D398AA95E3}"/>
          </ac:graphicFrameMkLst>
        </pc:graphicFrameChg>
      </pc:sldChg>
      <pc:sldChg chg="modSp mod">
        <pc:chgData name="Sarah Alonso" userId="d5017eb1-062f-4b9b-aae1-5b3e1e4929c1" providerId="ADAL" clId="{40912477-1AF8-4AA7-BF47-70466DC3EBFC}" dt="2024-02-21T17:17:35.592" v="1570" actId="20577"/>
        <pc:sldMkLst>
          <pc:docMk/>
          <pc:sldMk cId="2641951887" sldId="344"/>
        </pc:sldMkLst>
        <pc:graphicFrameChg chg="mod modGraphic">
          <ac:chgData name="Sarah Alonso" userId="d5017eb1-062f-4b9b-aae1-5b3e1e4929c1" providerId="ADAL" clId="{40912477-1AF8-4AA7-BF47-70466DC3EBFC}" dt="2024-02-21T17:17:35.592" v="1570" actId="20577"/>
          <ac:graphicFrameMkLst>
            <pc:docMk/>
            <pc:sldMk cId="2641951887" sldId="344"/>
            <ac:graphicFrameMk id="4"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igschools-my.sharepoint.com/personal/salonso_igschools_org/Documents/Desktop/Racial%20&amp;%20Ethnic%20Balance/Student%20Demographic%20Char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oleObject" Target="https://igschools-my.sharepoint.com/personal/salonso_igschools_org/Documents/Desktop/Racial%20&amp;%20Ethnic%20Balance/2023-2024/23-24%20Student%20Dat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igschools-my.sharepoint.com/personal/salonso_igschools_org/Documents/Desktop/Racial%20&amp;%20Ethnic%20Balance/2023-2024/23-24%20Student%20Dat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igschools-my.sharepoint.com/personal/salonso_igschools_org/Documents/Desktop/Racial%20&amp;%20Ethnic%20Balance/Student%20Demographic%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07720909886265"/>
          <c:y val="9.2917760279965012E-2"/>
          <c:w val="0.40829002624671917"/>
          <c:h val="0.6804833770778652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61337441515468E-2"/>
          <c:y val="0.1145056991665552"/>
          <c:w val="0.93811499106090002"/>
          <c:h val="0.74249874406446936"/>
        </c:manualLayout>
      </c:layout>
      <c:barChart>
        <c:barDir val="col"/>
        <c:grouping val="clustered"/>
        <c:varyColors val="0"/>
        <c:ser>
          <c:idx val="0"/>
          <c:order val="0"/>
          <c:tx>
            <c:strRef>
              <c:f>'[Student Demographic Charts.xlsx]23-24'!$C$8</c:f>
              <c:strCache>
                <c:ptCount val="1"/>
                <c:pt idx="0">
                  <c:v>21/22</c:v>
                </c:pt>
              </c:strCache>
            </c:strRef>
          </c:tx>
          <c:spPr>
            <a:solidFill>
              <a:schemeClr val="accent1"/>
            </a:solidFill>
            <a:ln>
              <a:noFill/>
            </a:ln>
            <a:effectLst/>
          </c:spPr>
          <c:invertIfNegative val="0"/>
          <c:cat>
            <c:strRef>
              <c:f>'[Student Demographic Charts.xlsx]23-24'!$B$9:$B$13</c:f>
              <c:strCache>
                <c:ptCount val="5"/>
                <c:pt idx="0">
                  <c:v>African American </c:v>
                </c:pt>
                <c:pt idx="1">
                  <c:v>Asian</c:v>
                </c:pt>
                <c:pt idx="2">
                  <c:v>Caucasian </c:v>
                </c:pt>
                <c:pt idx="3">
                  <c:v>Hispanic</c:v>
                </c:pt>
                <c:pt idx="4">
                  <c:v>Multi-Race</c:v>
                </c:pt>
              </c:strCache>
            </c:strRef>
          </c:cat>
          <c:val>
            <c:numRef>
              <c:f>'[Student Demographic Charts.xlsx]23-24'!$C$9:$C$13</c:f>
              <c:numCache>
                <c:formatCode>0%</c:formatCode>
                <c:ptCount val="5"/>
                <c:pt idx="0">
                  <c:v>0.34</c:v>
                </c:pt>
                <c:pt idx="1">
                  <c:v>0.01</c:v>
                </c:pt>
                <c:pt idx="2">
                  <c:v>0.34</c:v>
                </c:pt>
                <c:pt idx="3">
                  <c:v>0.24</c:v>
                </c:pt>
                <c:pt idx="4">
                  <c:v>7.0000000000000007E-2</c:v>
                </c:pt>
              </c:numCache>
            </c:numRef>
          </c:val>
          <c:extLst>
            <c:ext xmlns:c16="http://schemas.microsoft.com/office/drawing/2014/chart" uri="{C3380CC4-5D6E-409C-BE32-E72D297353CC}">
              <c16:uniqueId val="{00000000-58C5-4D53-AA62-0D46DD75FADD}"/>
            </c:ext>
          </c:extLst>
        </c:ser>
        <c:ser>
          <c:idx val="1"/>
          <c:order val="1"/>
          <c:tx>
            <c:strRef>
              <c:f>'[Student Demographic Charts.xlsx]23-24'!$D$8</c:f>
              <c:strCache>
                <c:ptCount val="1"/>
                <c:pt idx="0">
                  <c:v>22/23</c:v>
                </c:pt>
              </c:strCache>
            </c:strRef>
          </c:tx>
          <c:spPr>
            <a:solidFill>
              <a:schemeClr val="accent2"/>
            </a:solidFill>
            <a:ln>
              <a:noFill/>
            </a:ln>
            <a:effectLst/>
          </c:spPr>
          <c:invertIfNegative val="0"/>
          <c:cat>
            <c:strRef>
              <c:f>'[Student Demographic Charts.xlsx]23-24'!$B$9:$B$13</c:f>
              <c:strCache>
                <c:ptCount val="5"/>
                <c:pt idx="0">
                  <c:v>African American </c:v>
                </c:pt>
                <c:pt idx="1">
                  <c:v>Asian</c:v>
                </c:pt>
                <c:pt idx="2">
                  <c:v>Caucasian </c:v>
                </c:pt>
                <c:pt idx="3">
                  <c:v>Hispanic</c:v>
                </c:pt>
                <c:pt idx="4">
                  <c:v>Multi-Race</c:v>
                </c:pt>
              </c:strCache>
            </c:strRef>
          </c:cat>
          <c:val>
            <c:numRef>
              <c:f>'[Student Demographic Charts.xlsx]23-24'!$D$9:$D$13</c:f>
              <c:numCache>
                <c:formatCode>0%</c:formatCode>
                <c:ptCount val="5"/>
                <c:pt idx="0">
                  <c:v>0.32</c:v>
                </c:pt>
                <c:pt idx="1">
                  <c:v>0.01</c:v>
                </c:pt>
                <c:pt idx="2">
                  <c:v>0.36</c:v>
                </c:pt>
                <c:pt idx="3">
                  <c:v>0.25</c:v>
                </c:pt>
                <c:pt idx="4">
                  <c:v>0.06</c:v>
                </c:pt>
              </c:numCache>
            </c:numRef>
          </c:val>
          <c:extLst>
            <c:ext xmlns:c16="http://schemas.microsoft.com/office/drawing/2014/chart" uri="{C3380CC4-5D6E-409C-BE32-E72D297353CC}">
              <c16:uniqueId val="{00000001-58C5-4D53-AA62-0D46DD75FADD}"/>
            </c:ext>
          </c:extLst>
        </c:ser>
        <c:ser>
          <c:idx val="2"/>
          <c:order val="2"/>
          <c:tx>
            <c:strRef>
              <c:f>'[Student Demographic Charts.xlsx]23-24'!$E$8</c:f>
              <c:strCache>
                <c:ptCount val="1"/>
                <c:pt idx="0">
                  <c:v>23/24</c:v>
                </c:pt>
              </c:strCache>
            </c:strRef>
          </c:tx>
          <c:spPr>
            <a:solidFill>
              <a:schemeClr val="accent3"/>
            </a:solidFill>
            <a:ln>
              <a:noFill/>
            </a:ln>
            <a:effectLst/>
          </c:spPr>
          <c:invertIfNegative val="0"/>
          <c:cat>
            <c:strRef>
              <c:f>'[Student Demographic Charts.xlsx]23-24'!$B$9:$B$13</c:f>
              <c:strCache>
                <c:ptCount val="5"/>
                <c:pt idx="0">
                  <c:v>African American </c:v>
                </c:pt>
                <c:pt idx="1">
                  <c:v>Asian</c:v>
                </c:pt>
                <c:pt idx="2">
                  <c:v>Caucasian </c:v>
                </c:pt>
                <c:pt idx="3">
                  <c:v>Hispanic</c:v>
                </c:pt>
                <c:pt idx="4">
                  <c:v>Multi-Race</c:v>
                </c:pt>
              </c:strCache>
            </c:strRef>
          </c:cat>
          <c:val>
            <c:numRef>
              <c:f>'[Student Demographic Charts.xlsx]23-24'!$E$9:$E$13</c:f>
              <c:numCache>
                <c:formatCode>0%</c:formatCode>
                <c:ptCount val="5"/>
                <c:pt idx="0">
                  <c:v>0.31944444444444442</c:v>
                </c:pt>
                <c:pt idx="1">
                  <c:v>4.6296296296296294E-3</c:v>
                </c:pt>
                <c:pt idx="2">
                  <c:v>0.35185185185185186</c:v>
                </c:pt>
                <c:pt idx="3">
                  <c:v>0.25</c:v>
                </c:pt>
                <c:pt idx="4">
                  <c:v>6.9444444444444448E-2</c:v>
                </c:pt>
              </c:numCache>
            </c:numRef>
          </c:val>
          <c:extLst>
            <c:ext xmlns:c16="http://schemas.microsoft.com/office/drawing/2014/chart" uri="{C3380CC4-5D6E-409C-BE32-E72D297353CC}">
              <c16:uniqueId val="{00000002-58C5-4D53-AA62-0D46DD75FADD}"/>
            </c:ext>
          </c:extLst>
        </c:ser>
        <c:ser>
          <c:idx val="3"/>
          <c:order val="3"/>
          <c:tx>
            <c:strRef>
              <c:f>'[Student Demographic Charts.xlsx]23-24'!$F$8</c:f>
              <c:strCache>
                <c:ptCount val="1"/>
                <c:pt idx="0">
                  <c:v>Current Neighborhood</c:v>
                </c:pt>
              </c:strCache>
            </c:strRef>
          </c:tx>
          <c:spPr>
            <a:solidFill>
              <a:schemeClr val="accent4"/>
            </a:solidFill>
            <a:ln>
              <a:noFill/>
            </a:ln>
            <a:effectLst/>
          </c:spPr>
          <c:invertIfNegative val="0"/>
          <c:cat>
            <c:strRef>
              <c:f>'[Student Demographic Charts.xlsx]23-24'!$B$9:$B$13</c:f>
              <c:strCache>
                <c:ptCount val="5"/>
                <c:pt idx="0">
                  <c:v>African American </c:v>
                </c:pt>
                <c:pt idx="1">
                  <c:v>Asian</c:v>
                </c:pt>
                <c:pt idx="2">
                  <c:v>Caucasian </c:v>
                </c:pt>
                <c:pt idx="3">
                  <c:v>Hispanic</c:v>
                </c:pt>
                <c:pt idx="4">
                  <c:v>Multi-Race</c:v>
                </c:pt>
              </c:strCache>
            </c:strRef>
          </c:cat>
          <c:val>
            <c:numRef>
              <c:f>'[Student Demographic Charts.xlsx]23-24'!$F$9:$F$13</c:f>
              <c:numCache>
                <c:formatCode>0%</c:formatCode>
                <c:ptCount val="5"/>
                <c:pt idx="0">
                  <c:v>0.32</c:v>
                </c:pt>
                <c:pt idx="1">
                  <c:v>0.02</c:v>
                </c:pt>
                <c:pt idx="2">
                  <c:v>0.47</c:v>
                </c:pt>
                <c:pt idx="3">
                  <c:v>0.17</c:v>
                </c:pt>
                <c:pt idx="4">
                  <c:v>0.02</c:v>
                </c:pt>
              </c:numCache>
            </c:numRef>
          </c:val>
          <c:extLst>
            <c:ext xmlns:c16="http://schemas.microsoft.com/office/drawing/2014/chart" uri="{C3380CC4-5D6E-409C-BE32-E72D297353CC}">
              <c16:uniqueId val="{00000003-58C5-4D53-AA62-0D46DD75FADD}"/>
            </c:ext>
          </c:extLst>
        </c:ser>
        <c:dLbls>
          <c:showLegendKey val="0"/>
          <c:showVal val="0"/>
          <c:showCatName val="0"/>
          <c:showSerName val="0"/>
          <c:showPercent val="0"/>
          <c:showBubbleSize val="0"/>
        </c:dLbls>
        <c:gapWidth val="219"/>
        <c:overlap val="-27"/>
        <c:axId val="1943005855"/>
        <c:axId val="1482196160"/>
      </c:barChart>
      <c:catAx>
        <c:axId val="1943005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2196160"/>
        <c:crosses val="autoZero"/>
        <c:auto val="1"/>
        <c:lblAlgn val="ctr"/>
        <c:lblOffset val="100"/>
        <c:noMultiLvlLbl val="0"/>
      </c:catAx>
      <c:valAx>
        <c:axId val="14821961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3005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'NWIS-Homeless'!$B$4</c:f>
              <c:strCache>
                <c:ptCount val="1"/>
                <c:pt idx="0">
                  <c:v>Homeless Students</c:v>
                </c:pt>
              </c:strCache>
            </c:strRef>
          </c:tx>
          <c:spPr>
            <a:solidFill>
              <a:schemeClr val="accent1"/>
            </a:solidFill>
            <a:ln>
              <a:noFill/>
            </a:ln>
            <a:effectLst/>
          </c:spPr>
          <c:invertIfNegative val="0"/>
          <c:cat>
            <c:strRef>
              <c:f>'NWIS-Homeless'!$A$5:$A$6</c:f>
              <c:strCache>
                <c:ptCount val="2"/>
                <c:pt idx="0">
                  <c:v>22-23</c:v>
                </c:pt>
                <c:pt idx="1">
                  <c:v>23-24</c:v>
                </c:pt>
              </c:strCache>
            </c:strRef>
          </c:cat>
          <c:val>
            <c:numRef>
              <c:f>'NWIS-Homeless'!$B$5:$B$6</c:f>
              <c:numCache>
                <c:formatCode>General</c:formatCode>
                <c:ptCount val="2"/>
                <c:pt idx="0">
                  <c:v>0</c:v>
                </c:pt>
                <c:pt idx="1">
                  <c:v>0</c:v>
                </c:pt>
              </c:numCache>
            </c:numRef>
          </c:val>
          <c:extLst>
            <c:ext xmlns:c16="http://schemas.microsoft.com/office/drawing/2014/chart" uri="{C3380CC4-5D6E-409C-BE32-E72D297353CC}">
              <c16:uniqueId val="{00000000-46F9-4DF5-B617-F9E3C146EAA8}"/>
            </c:ext>
          </c:extLst>
        </c:ser>
        <c:dLbls>
          <c:showLegendKey val="0"/>
          <c:showVal val="0"/>
          <c:showCatName val="0"/>
          <c:showSerName val="0"/>
          <c:showPercent val="0"/>
          <c:showBubbleSize val="0"/>
        </c:dLbls>
        <c:gapWidth val="219"/>
        <c:overlap val="-27"/>
        <c:axId val="1398083679"/>
        <c:axId val="1483756319"/>
      </c:barChart>
      <c:catAx>
        <c:axId val="139808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3756319"/>
        <c:crosses val="autoZero"/>
        <c:auto val="0"/>
        <c:lblAlgn val="ctr"/>
        <c:lblOffset val="100"/>
        <c:noMultiLvlLbl val="0"/>
      </c:catAx>
      <c:valAx>
        <c:axId val="1483756319"/>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8083679"/>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Biological Gender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'NWIS-Gender'!$A$5</c:f>
              <c:strCache>
                <c:ptCount val="1"/>
                <c:pt idx="0">
                  <c:v>Female</c:v>
                </c:pt>
              </c:strCache>
            </c:strRef>
          </c:tx>
          <c:spPr>
            <a:solidFill>
              <a:schemeClr val="accent1"/>
            </a:solidFill>
            <a:ln>
              <a:noFill/>
            </a:ln>
            <a:effectLst/>
          </c:spPr>
          <c:invertIfNegative val="0"/>
          <c:cat>
            <c:strRef>
              <c:f>'NWIS-Gender'!$B$4:$C$4</c:f>
              <c:strCache>
                <c:ptCount val="2"/>
                <c:pt idx="0">
                  <c:v>22-23</c:v>
                </c:pt>
                <c:pt idx="1">
                  <c:v>23-24</c:v>
                </c:pt>
              </c:strCache>
            </c:strRef>
          </c:cat>
          <c:val>
            <c:numRef>
              <c:f>'NWIS-Gender'!$B$5:$C$5</c:f>
              <c:numCache>
                <c:formatCode>General</c:formatCode>
                <c:ptCount val="2"/>
                <c:pt idx="0">
                  <c:v>93</c:v>
                </c:pt>
                <c:pt idx="1">
                  <c:v>93</c:v>
                </c:pt>
              </c:numCache>
            </c:numRef>
          </c:val>
          <c:extLst>
            <c:ext xmlns:c16="http://schemas.microsoft.com/office/drawing/2014/chart" uri="{C3380CC4-5D6E-409C-BE32-E72D297353CC}">
              <c16:uniqueId val="{00000000-39F9-444E-ACC2-9B18A0AB6DAC}"/>
            </c:ext>
          </c:extLst>
        </c:ser>
        <c:ser>
          <c:idx val="1"/>
          <c:order val="1"/>
          <c:tx>
            <c:strRef>
              <c:f>'NWIS-Gender'!$A$6</c:f>
              <c:strCache>
                <c:ptCount val="1"/>
                <c:pt idx="0">
                  <c:v>Male</c:v>
                </c:pt>
              </c:strCache>
            </c:strRef>
          </c:tx>
          <c:spPr>
            <a:solidFill>
              <a:schemeClr val="accent2"/>
            </a:solidFill>
            <a:ln>
              <a:noFill/>
            </a:ln>
            <a:effectLst/>
          </c:spPr>
          <c:invertIfNegative val="0"/>
          <c:cat>
            <c:strRef>
              <c:f>'NWIS-Gender'!$B$4:$C$4</c:f>
              <c:strCache>
                <c:ptCount val="2"/>
                <c:pt idx="0">
                  <c:v>22-23</c:v>
                </c:pt>
                <c:pt idx="1">
                  <c:v>23-24</c:v>
                </c:pt>
              </c:strCache>
            </c:strRef>
          </c:cat>
          <c:val>
            <c:numRef>
              <c:f>'NWIS-Gender'!$B$6:$C$6</c:f>
              <c:numCache>
                <c:formatCode>General</c:formatCode>
                <c:ptCount val="2"/>
                <c:pt idx="0">
                  <c:v>122</c:v>
                </c:pt>
                <c:pt idx="1">
                  <c:v>123</c:v>
                </c:pt>
              </c:numCache>
            </c:numRef>
          </c:val>
          <c:extLst>
            <c:ext xmlns:c16="http://schemas.microsoft.com/office/drawing/2014/chart" uri="{C3380CC4-5D6E-409C-BE32-E72D297353CC}">
              <c16:uniqueId val="{00000001-39F9-444E-ACC2-9B18A0AB6DAC}"/>
            </c:ext>
          </c:extLst>
        </c:ser>
        <c:dLbls>
          <c:showLegendKey val="0"/>
          <c:showVal val="0"/>
          <c:showCatName val="0"/>
          <c:showSerName val="0"/>
          <c:showPercent val="0"/>
          <c:showBubbleSize val="0"/>
        </c:dLbls>
        <c:gapWidth val="219"/>
        <c:overlap val="-27"/>
        <c:axId val="1974469823"/>
        <c:axId val="1973875759"/>
      </c:barChart>
      <c:catAx>
        <c:axId val="1974469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3875759"/>
        <c:crosses val="autoZero"/>
        <c:auto val="1"/>
        <c:lblAlgn val="ctr"/>
        <c:lblOffset val="100"/>
        <c:noMultiLvlLbl val="0"/>
      </c:catAx>
      <c:valAx>
        <c:axId val="1973875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4469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'NWIS-ELL'!$B$4</c:f>
              <c:strCache>
                <c:ptCount val="1"/>
                <c:pt idx="0">
                  <c:v>English Language Learners</c:v>
                </c:pt>
              </c:strCache>
            </c:strRef>
          </c:tx>
          <c:spPr>
            <a:solidFill>
              <a:schemeClr val="accent1"/>
            </a:solidFill>
            <a:ln>
              <a:noFill/>
            </a:ln>
            <a:effectLst/>
          </c:spPr>
          <c:invertIfNegative val="0"/>
          <c:cat>
            <c:strRef>
              <c:f>'NWIS-ELL'!$A$5:$A$6</c:f>
              <c:strCache>
                <c:ptCount val="2"/>
                <c:pt idx="0">
                  <c:v>22-23</c:v>
                </c:pt>
                <c:pt idx="1">
                  <c:v>23-24</c:v>
                </c:pt>
              </c:strCache>
            </c:strRef>
          </c:cat>
          <c:val>
            <c:numRef>
              <c:f>'NWIS-ELL'!$B$5:$B$6</c:f>
              <c:numCache>
                <c:formatCode>General</c:formatCode>
                <c:ptCount val="2"/>
                <c:pt idx="0">
                  <c:v>5</c:v>
                </c:pt>
                <c:pt idx="1">
                  <c:v>0</c:v>
                </c:pt>
              </c:numCache>
            </c:numRef>
          </c:val>
          <c:extLst>
            <c:ext xmlns:c16="http://schemas.microsoft.com/office/drawing/2014/chart" uri="{C3380CC4-5D6E-409C-BE32-E72D297353CC}">
              <c16:uniqueId val="{00000000-704D-43E2-8AF5-532DAFC99884}"/>
            </c:ext>
          </c:extLst>
        </c:ser>
        <c:dLbls>
          <c:showLegendKey val="0"/>
          <c:showVal val="0"/>
          <c:showCatName val="0"/>
          <c:showSerName val="0"/>
          <c:showPercent val="0"/>
          <c:showBubbleSize val="0"/>
        </c:dLbls>
        <c:gapWidth val="219"/>
        <c:overlap val="-27"/>
        <c:axId val="1488764479"/>
        <c:axId val="1499429167"/>
        <c:extLst>
          <c:ext xmlns:c15="http://schemas.microsoft.com/office/drawing/2012/chart" uri="{02D57815-91ED-43cb-92C2-25804820EDAC}">
            <c15:filteredBarSeries>
              <c15:ser>
                <c:idx val="1"/>
                <c:order val="1"/>
                <c:tx>
                  <c:strRef>
                    <c:extLst>
                      <c:ext uri="{02D57815-91ED-43cb-92C2-25804820EDAC}">
                        <c15:formulaRef>
                          <c15:sqref>'NWIS-ELL'!$C$4</c15:sqref>
                        </c15:formulaRef>
                      </c:ext>
                    </c:extLst>
                    <c:strCache>
                      <c:ptCount val="1"/>
                    </c:strCache>
                  </c:strRef>
                </c:tx>
                <c:spPr>
                  <a:solidFill>
                    <a:schemeClr val="accent2"/>
                  </a:solidFill>
                  <a:ln>
                    <a:noFill/>
                  </a:ln>
                  <a:effectLst/>
                </c:spPr>
                <c:invertIfNegative val="0"/>
                <c:cat>
                  <c:strRef>
                    <c:extLst>
                      <c:ext uri="{02D57815-91ED-43cb-92C2-25804820EDAC}">
                        <c15:formulaRef>
                          <c15:sqref>'NWIS-ELL'!$A$5:$A$6</c15:sqref>
                        </c15:formulaRef>
                      </c:ext>
                    </c:extLst>
                    <c:strCache>
                      <c:ptCount val="2"/>
                      <c:pt idx="0">
                        <c:v>22-23</c:v>
                      </c:pt>
                      <c:pt idx="1">
                        <c:v>23-24</c:v>
                      </c:pt>
                    </c:strCache>
                  </c:strRef>
                </c:cat>
                <c:val>
                  <c:numRef>
                    <c:extLst>
                      <c:ext uri="{02D57815-91ED-43cb-92C2-25804820EDAC}">
                        <c15:formulaRef>
                          <c15:sqref>'NWIS-ELL'!$C$5:$C$6</c15:sqref>
                        </c15:formulaRef>
                      </c:ext>
                    </c:extLst>
                    <c:numCache>
                      <c:formatCode>General</c:formatCode>
                      <c:ptCount val="2"/>
                    </c:numCache>
                  </c:numRef>
                </c:val>
                <c:extLst>
                  <c:ext xmlns:c16="http://schemas.microsoft.com/office/drawing/2014/chart" uri="{C3380CC4-5D6E-409C-BE32-E72D297353CC}">
                    <c16:uniqueId val="{00000001-704D-43E2-8AF5-532DAFC99884}"/>
                  </c:ext>
                </c:extLst>
              </c15:ser>
            </c15:filteredBarSeries>
          </c:ext>
        </c:extLst>
      </c:barChart>
      <c:catAx>
        <c:axId val="148876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9429167"/>
        <c:crosses val="autoZero"/>
        <c:auto val="1"/>
        <c:lblAlgn val="ctr"/>
        <c:lblOffset val="100"/>
        <c:noMultiLvlLbl val="0"/>
      </c:catAx>
      <c:valAx>
        <c:axId val="1499429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87644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'[23-24 Student Data.xlsx]NWIS-SpEd'!$B$4</c:f>
              <c:strCache>
                <c:ptCount val="1"/>
                <c:pt idx="0">
                  <c:v>Special Education </c:v>
                </c:pt>
              </c:strCache>
            </c:strRef>
          </c:tx>
          <c:spPr>
            <a:solidFill>
              <a:schemeClr val="accent1"/>
            </a:solidFill>
            <a:ln>
              <a:noFill/>
            </a:ln>
            <a:effectLst/>
          </c:spPr>
          <c:invertIfNegative val="0"/>
          <c:cat>
            <c:strRef>
              <c:f>'[23-24 Student Data.xlsx]NWIS-SpEd'!$A$5:$A$6</c:f>
              <c:strCache>
                <c:ptCount val="2"/>
                <c:pt idx="0">
                  <c:v>22-23</c:v>
                </c:pt>
                <c:pt idx="1">
                  <c:v>23-24</c:v>
                </c:pt>
              </c:strCache>
            </c:strRef>
          </c:cat>
          <c:val>
            <c:numRef>
              <c:f>'[23-24 Student Data.xlsx]NWIS-SpEd'!$B$5:$B$6</c:f>
              <c:numCache>
                <c:formatCode>General</c:formatCode>
                <c:ptCount val="2"/>
                <c:pt idx="0">
                  <c:v>43</c:v>
                </c:pt>
                <c:pt idx="1">
                  <c:v>41</c:v>
                </c:pt>
              </c:numCache>
            </c:numRef>
          </c:val>
          <c:extLst>
            <c:ext xmlns:c16="http://schemas.microsoft.com/office/drawing/2014/chart" uri="{C3380CC4-5D6E-409C-BE32-E72D297353CC}">
              <c16:uniqueId val="{00000000-80A4-4961-95B6-7298407F083D}"/>
            </c:ext>
          </c:extLst>
        </c:ser>
        <c:dLbls>
          <c:showLegendKey val="0"/>
          <c:showVal val="0"/>
          <c:showCatName val="0"/>
          <c:showSerName val="0"/>
          <c:showPercent val="0"/>
          <c:showBubbleSize val="0"/>
        </c:dLbls>
        <c:gapWidth val="219"/>
        <c:overlap val="-27"/>
        <c:axId val="1208895488"/>
        <c:axId val="1301755264"/>
      </c:barChart>
      <c:catAx>
        <c:axId val="120889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1755264"/>
        <c:crosses val="autoZero"/>
        <c:auto val="1"/>
        <c:lblAlgn val="ctr"/>
        <c:lblOffset val="100"/>
        <c:noMultiLvlLbl val="0"/>
      </c:catAx>
      <c:valAx>
        <c:axId val="130175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895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LIS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'[Student Demographic Charts.xlsx]23-24'!$C$15</c:f>
              <c:strCache>
                <c:ptCount val="1"/>
                <c:pt idx="0">
                  <c:v>21/22</c:v>
                </c:pt>
              </c:strCache>
            </c:strRef>
          </c:tx>
          <c:spPr>
            <a:solidFill>
              <a:schemeClr val="accent1"/>
            </a:solidFill>
            <a:ln>
              <a:noFill/>
            </a:ln>
            <a:effectLst/>
          </c:spPr>
          <c:invertIfNegative val="0"/>
          <c:cat>
            <c:strRef>
              <c:f>'[Student Demographic Charts.xlsx]23-24'!$B$16:$B$20</c:f>
              <c:strCache>
                <c:ptCount val="5"/>
                <c:pt idx="0">
                  <c:v>African American </c:v>
                </c:pt>
                <c:pt idx="1">
                  <c:v>Asian</c:v>
                </c:pt>
                <c:pt idx="2">
                  <c:v>Caucasian </c:v>
                </c:pt>
                <c:pt idx="3">
                  <c:v>Hispanic</c:v>
                </c:pt>
                <c:pt idx="4">
                  <c:v>Multi-Race</c:v>
                </c:pt>
              </c:strCache>
            </c:strRef>
          </c:cat>
          <c:val>
            <c:numRef>
              <c:f>'[Student Demographic Charts.xlsx]23-24'!$C$16:$C$20</c:f>
              <c:numCache>
                <c:formatCode>0%</c:formatCode>
                <c:ptCount val="5"/>
                <c:pt idx="0">
                  <c:v>0.87</c:v>
                </c:pt>
                <c:pt idx="1">
                  <c:v>0</c:v>
                </c:pt>
                <c:pt idx="2">
                  <c:v>0.05</c:v>
                </c:pt>
                <c:pt idx="3">
                  <c:v>0.04</c:v>
                </c:pt>
                <c:pt idx="4">
                  <c:v>0.04</c:v>
                </c:pt>
              </c:numCache>
            </c:numRef>
          </c:val>
          <c:extLst>
            <c:ext xmlns:c16="http://schemas.microsoft.com/office/drawing/2014/chart" uri="{C3380CC4-5D6E-409C-BE32-E72D297353CC}">
              <c16:uniqueId val="{00000000-8FC2-46BB-BA63-9246744DD7CD}"/>
            </c:ext>
          </c:extLst>
        </c:ser>
        <c:ser>
          <c:idx val="1"/>
          <c:order val="1"/>
          <c:tx>
            <c:strRef>
              <c:f>'[Student Demographic Charts.xlsx]23-24'!$D$15</c:f>
              <c:strCache>
                <c:ptCount val="1"/>
                <c:pt idx="0">
                  <c:v>22/23</c:v>
                </c:pt>
              </c:strCache>
            </c:strRef>
          </c:tx>
          <c:spPr>
            <a:solidFill>
              <a:schemeClr val="accent2"/>
            </a:solidFill>
            <a:ln>
              <a:noFill/>
            </a:ln>
            <a:effectLst/>
          </c:spPr>
          <c:invertIfNegative val="0"/>
          <c:cat>
            <c:strRef>
              <c:f>'[Student Demographic Charts.xlsx]23-24'!$B$16:$B$20</c:f>
              <c:strCache>
                <c:ptCount val="5"/>
                <c:pt idx="0">
                  <c:v>African American </c:v>
                </c:pt>
                <c:pt idx="1">
                  <c:v>Asian</c:v>
                </c:pt>
                <c:pt idx="2">
                  <c:v>Caucasian </c:v>
                </c:pt>
                <c:pt idx="3">
                  <c:v>Hispanic</c:v>
                </c:pt>
                <c:pt idx="4">
                  <c:v>Multi-Race</c:v>
                </c:pt>
              </c:strCache>
            </c:strRef>
          </c:cat>
          <c:val>
            <c:numRef>
              <c:f>'[Student Demographic Charts.xlsx]23-24'!$D$16:$D$20</c:f>
              <c:numCache>
                <c:formatCode>0%</c:formatCode>
                <c:ptCount val="5"/>
                <c:pt idx="0">
                  <c:v>0.92</c:v>
                </c:pt>
                <c:pt idx="1">
                  <c:v>0</c:v>
                </c:pt>
                <c:pt idx="2">
                  <c:v>0.03</c:v>
                </c:pt>
                <c:pt idx="3">
                  <c:v>0.02</c:v>
                </c:pt>
                <c:pt idx="4">
                  <c:v>0.03</c:v>
                </c:pt>
              </c:numCache>
            </c:numRef>
          </c:val>
          <c:extLst>
            <c:ext xmlns:c16="http://schemas.microsoft.com/office/drawing/2014/chart" uri="{C3380CC4-5D6E-409C-BE32-E72D297353CC}">
              <c16:uniqueId val="{00000001-8FC2-46BB-BA63-9246744DD7CD}"/>
            </c:ext>
          </c:extLst>
        </c:ser>
        <c:ser>
          <c:idx val="2"/>
          <c:order val="2"/>
          <c:tx>
            <c:strRef>
              <c:f>'[Student Demographic Charts.xlsx]23-24'!$E$15</c:f>
              <c:strCache>
                <c:ptCount val="1"/>
                <c:pt idx="0">
                  <c:v>23/24</c:v>
                </c:pt>
              </c:strCache>
            </c:strRef>
          </c:tx>
          <c:spPr>
            <a:solidFill>
              <a:schemeClr val="accent3"/>
            </a:solidFill>
            <a:ln>
              <a:noFill/>
            </a:ln>
            <a:effectLst/>
          </c:spPr>
          <c:invertIfNegative val="0"/>
          <c:cat>
            <c:strRef>
              <c:f>'[Student Demographic Charts.xlsx]23-24'!$B$16:$B$20</c:f>
              <c:strCache>
                <c:ptCount val="5"/>
                <c:pt idx="0">
                  <c:v>African American </c:v>
                </c:pt>
                <c:pt idx="1">
                  <c:v>Asian</c:v>
                </c:pt>
                <c:pt idx="2">
                  <c:v>Caucasian </c:v>
                </c:pt>
                <c:pt idx="3">
                  <c:v>Hispanic</c:v>
                </c:pt>
                <c:pt idx="4">
                  <c:v>Multi-Race</c:v>
                </c:pt>
              </c:strCache>
            </c:strRef>
          </c:cat>
          <c:val>
            <c:numRef>
              <c:f>'[Student Demographic Charts.xlsx]23-24'!$E$16:$E$20</c:f>
              <c:numCache>
                <c:formatCode>0%</c:formatCode>
                <c:ptCount val="5"/>
                <c:pt idx="0">
                  <c:v>0.94871794871794868</c:v>
                </c:pt>
                <c:pt idx="1">
                  <c:v>0</c:v>
                </c:pt>
                <c:pt idx="2">
                  <c:v>4.2735042735042736E-2</c:v>
                </c:pt>
                <c:pt idx="3">
                  <c:v>8.5470085470085479E-3</c:v>
                </c:pt>
                <c:pt idx="4">
                  <c:v>0</c:v>
                </c:pt>
              </c:numCache>
            </c:numRef>
          </c:val>
          <c:extLst>
            <c:ext xmlns:c16="http://schemas.microsoft.com/office/drawing/2014/chart" uri="{C3380CC4-5D6E-409C-BE32-E72D297353CC}">
              <c16:uniqueId val="{00000002-8FC2-46BB-BA63-9246744DD7CD}"/>
            </c:ext>
          </c:extLst>
        </c:ser>
        <c:ser>
          <c:idx val="3"/>
          <c:order val="3"/>
          <c:tx>
            <c:strRef>
              <c:f>'[Student Demographic Charts.xlsx]23-24'!$F$15</c:f>
              <c:strCache>
                <c:ptCount val="1"/>
                <c:pt idx="0">
                  <c:v>Current Neighborhood</c:v>
                </c:pt>
              </c:strCache>
            </c:strRef>
          </c:tx>
          <c:spPr>
            <a:solidFill>
              <a:schemeClr val="accent4"/>
            </a:solidFill>
            <a:ln>
              <a:noFill/>
            </a:ln>
            <a:effectLst/>
          </c:spPr>
          <c:invertIfNegative val="0"/>
          <c:cat>
            <c:strRef>
              <c:f>'[Student Demographic Charts.xlsx]23-24'!$B$16:$B$20</c:f>
              <c:strCache>
                <c:ptCount val="5"/>
                <c:pt idx="0">
                  <c:v>African American </c:v>
                </c:pt>
                <c:pt idx="1">
                  <c:v>Asian</c:v>
                </c:pt>
                <c:pt idx="2">
                  <c:v>Caucasian </c:v>
                </c:pt>
                <c:pt idx="3">
                  <c:v>Hispanic</c:v>
                </c:pt>
                <c:pt idx="4">
                  <c:v>Multi-Race</c:v>
                </c:pt>
              </c:strCache>
            </c:strRef>
          </c:cat>
          <c:val>
            <c:numRef>
              <c:f>'[Student Demographic Charts.xlsx]23-24'!$F$16:$F$20</c:f>
              <c:numCache>
                <c:formatCode>0%</c:formatCode>
                <c:ptCount val="5"/>
                <c:pt idx="0">
                  <c:v>0.9</c:v>
                </c:pt>
                <c:pt idx="1">
                  <c:v>0.01</c:v>
                </c:pt>
                <c:pt idx="2">
                  <c:v>0.06</c:v>
                </c:pt>
                <c:pt idx="3">
                  <c:v>0.02</c:v>
                </c:pt>
                <c:pt idx="4">
                  <c:v>0.01</c:v>
                </c:pt>
              </c:numCache>
            </c:numRef>
          </c:val>
          <c:extLst>
            <c:ext xmlns:c16="http://schemas.microsoft.com/office/drawing/2014/chart" uri="{C3380CC4-5D6E-409C-BE32-E72D297353CC}">
              <c16:uniqueId val="{00000003-8FC2-46BB-BA63-9246744DD7CD}"/>
            </c:ext>
          </c:extLst>
        </c:ser>
        <c:dLbls>
          <c:showLegendKey val="0"/>
          <c:showVal val="0"/>
          <c:showCatName val="0"/>
          <c:showSerName val="0"/>
          <c:showPercent val="0"/>
          <c:showBubbleSize val="0"/>
        </c:dLbls>
        <c:gapWidth val="219"/>
        <c:overlap val="-27"/>
        <c:axId val="1345082000"/>
        <c:axId val="1779878400"/>
      </c:barChart>
      <c:catAx>
        <c:axId val="134508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9878400"/>
        <c:crosses val="autoZero"/>
        <c:auto val="1"/>
        <c:lblAlgn val="ctr"/>
        <c:lblOffset val="100"/>
        <c:noMultiLvlLbl val="0"/>
      </c:catAx>
      <c:valAx>
        <c:axId val="177987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508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Homeless</a:t>
            </a:r>
            <a:r>
              <a:rPr lang="en-US" b="1" baseline="0" dirty="0"/>
              <a:t> Students</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396861464067872E-2"/>
          <c:y val="0.11158705667084469"/>
          <c:w val="0.90384728825531169"/>
          <c:h val="0.78249632641729971"/>
        </c:manualLayout>
      </c:layout>
      <c:barChart>
        <c:barDir val="col"/>
        <c:grouping val="clustered"/>
        <c:varyColors val="0"/>
        <c:ser>
          <c:idx val="0"/>
          <c:order val="0"/>
          <c:tx>
            <c:strRef>
              <c:f>'LIS-Homeless'!$A$4</c:f>
              <c:strCache>
                <c:ptCount val="1"/>
                <c:pt idx="0">
                  <c:v>22-23</c:v>
                </c:pt>
              </c:strCache>
            </c:strRef>
          </c:tx>
          <c:spPr>
            <a:solidFill>
              <a:schemeClr val="accent1"/>
            </a:solidFill>
            <a:ln>
              <a:noFill/>
            </a:ln>
            <a:effectLst/>
          </c:spPr>
          <c:invertIfNegative val="0"/>
          <c:cat>
            <c:strRef>
              <c:f>'LIS-Homeless'!$B$3:$C$3</c:f>
              <c:strCache>
                <c:ptCount val="1"/>
                <c:pt idx="0">
                  <c:v>Homeless Students</c:v>
                </c:pt>
              </c:strCache>
            </c:strRef>
          </c:cat>
          <c:val>
            <c:numRef>
              <c:f>'LIS-Homeless'!$B$4:$C$4</c:f>
              <c:numCache>
                <c:formatCode>General</c:formatCode>
                <c:ptCount val="2"/>
                <c:pt idx="0">
                  <c:v>1</c:v>
                </c:pt>
              </c:numCache>
            </c:numRef>
          </c:val>
          <c:extLst>
            <c:ext xmlns:c16="http://schemas.microsoft.com/office/drawing/2014/chart" uri="{C3380CC4-5D6E-409C-BE32-E72D297353CC}">
              <c16:uniqueId val="{00000000-211D-4F64-BF85-37986721CAA8}"/>
            </c:ext>
          </c:extLst>
        </c:ser>
        <c:ser>
          <c:idx val="1"/>
          <c:order val="1"/>
          <c:tx>
            <c:strRef>
              <c:f>'LIS-Homeless'!$A$5</c:f>
              <c:strCache>
                <c:ptCount val="1"/>
                <c:pt idx="0">
                  <c:v>23-24</c:v>
                </c:pt>
              </c:strCache>
            </c:strRef>
          </c:tx>
          <c:spPr>
            <a:solidFill>
              <a:schemeClr val="accent2"/>
            </a:solidFill>
            <a:ln>
              <a:noFill/>
            </a:ln>
            <a:effectLst/>
          </c:spPr>
          <c:invertIfNegative val="0"/>
          <c:cat>
            <c:strRef>
              <c:f>'LIS-Homeless'!$B$3:$C$3</c:f>
              <c:strCache>
                <c:ptCount val="1"/>
                <c:pt idx="0">
                  <c:v>Homeless Students</c:v>
                </c:pt>
              </c:strCache>
            </c:strRef>
          </c:cat>
          <c:val>
            <c:numRef>
              <c:f>'LIS-Homeless'!$B$5:$C$5</c:f>
              <c:numCache>
                <c:formatCode>General</c:formatCode>
                <c:ptCount val="2"/>
                <c:pt idx="0">
                  <c:v>0</c:v>
                </c:pt>
              </c:numCache>
            </c:numRef>
          </c:val>
          <c:extLst>
            <c:ext xmlns:c16="http://schemas.microsoft.com/office/drawing/2014/chart" uri="{C3380CC4-5D6E-409C-BE32-E72D297353CC}">
              <c16:uniqueId val="{00000001-211D-4F64-BF85-37986721CAA8}"/>
            </c:ext>
          </c:extLst>
        </c:ser>
        <c:dLbls>
          <c:showLegendKey val="0"/>
          <c:showVal val="0"/>
          <c:showCatName val="0"/>
          <c:showSerName val="0"/>
          <c:showPercent val="0"/>
          <c:showBubbleSize val="0"/>
        </c:dLbls>
        <c:gapWidth val="219"/>
        <c:overlap val="-27"/>
        <c:axId val="1243222368"/>
        <c:axId val="1973854431"/>
      </c:barChart>
      <c:catAx>
        <c:axId val="1243222368"/>
        <c:scaling>
          <c:orientation val="minMax"/>
        </c:scaling>
        <c:delete val="1"/>
        <c:axPos val="b"/>
        <c:numFmt formatCode="General" sourceLinked="1"/>
        <c:majorTickMark val="out"/>
        <c:minorTickMark val="none"/>
        <c:tickLblPos val="nextTo"/>
        <c:crossAx val="1973854431"/>
        <c:crossesAt val="0"/>
        <c:auto val="1"/>
        <c:lblAlgn val="ctr"/>
        <c:lblOffset val="100"/>
        <c:noMultiLvlLbl val="0"/>
      </c:catAx>
      <c:valAx>
        <c:axId val="1973854431"/>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322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Biological Gender</a:t>
            </a: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'[23-24 Student Data.xlsx]LIS-Gender'!$A$5</c:f>
              <c:strCache>
                <c:ptCount val="1"/>
                <c:pt idx="0">
                  <c:v>Female</c:v>
                </c:pt>
              </c:strCache>
            </c:strRef>
          </c:tx>
          <c:spPr>
            <a:solidFill>
              <a:schemeClr val="accent1"/>
            </a:solidFill>
            <a:ln>
              <a:noFill/>
            </a:ln>
            <a:effectLst/>
          </c:spPr>
          <c:invertIfNegative val="0"/>
          <c:cat>
            <c:strRef>
              <c:f>'[23-24 Student Data.xlsx]LIS-Gender'!$B$4:$C$4</c:f>
              <c:strCache>
                <c:ptCount val="2"/>
                <c:pt idx="0">
                  <c:v>22-23</c:v>
                </c:pt>
                <c:pt idx="1">
                  <c:v>23-24</c:v>
                </c:pt>
              </c:strCache>
            </c:strRef>
          </c:cat>
          <c:val>
            <c:numRef>
              <c:f>'[23-24 Student Data.xlsx]LIS-Gender'!$B$5:$C$5</c:f>
              <c:numCache>
                <c:formatCode>General</c:formatCode>
                <c:ptCount val="2"/>
                <c:pt idx="0">
                  <c:v>76</c:v>
                </c:pt>
                <c:pt idx="1">
                  <c:v>49</c:v>
                </c:pt>
              </c:numCache>
            </c:numRef>
          </c:val>
          <c:extLst>
            <c:ext xmlns:c16="http://schemas.microsoft.com/office/drawing/2014/chart" uri="{C3380CC4-5D6E-409C-BE32-E72D297353CC}">
              <c16:uniqueId val="{00000000-6534-49C4-9992-A092CF5585F7}"/>
            </c:ext>
          </c:extLst>
        </c:ser>
        <c:ser>
          <c:idx val="1"/>
          <c:order val="1"/>
          <c:tx>
            <c:strRef>
              <c:f>'[23-24 Student Data.xlsx]LIS-Gender'!$A$6</c:f>
              <c:strCache>
                <c:ptCount val="1"/>
                <c:pt idx="0">
                  <c:v>Male</c:v>
                </c:pt>
              </c:strCache>
            </c:strRef>
          </c:tx>
          <c:spPr>
            <a:solidFill>
              <a:schemeClr val="accent2"/>
            </a:solidFill>
            <a:ln>
              <a:noFill/>
            </a:ln>
            <a:effectLst/>
          </c:spPr>
          <c:invertIfNegative val="0"/>
          <c:cat>
            <c:strRef>
              <c:f>'[23-24 Student Data.xlsx]LIS-Gender'!$B$4:$C$4</c:f>
              <c:strCache>
                <c:ptCount val="2"/>
                <c:pt idx="0">
                  <c:v>22-23</c:v>
                </c:pt>
                <c:pt idx="1">
                  <c:v>23-24</c:v>
                </c:pt>
              </c:strCache>
            </c:strRef>
          </c:cat>
          <c:val>
            <c:numRef>
              <c:f>'[23-24 Student Data.xlsx]LIS-Gender'!$B$6:$C$6</c:f>
              <c:numCache>
                <c:formatCode>General</c:formatCode>
                <c:ptCount val="2"/>
                <c:pt idx="0">
                  <c:v>95</c:v>
                </c:pt>
                <c:pt idx="1">
                  <c:v>69</c:v>
                </c:pt>
              </c:numCache>
            </c:numRef>
          </c:val>
          <c:extLst>
            <c:ext xmlns:c16="http://schemas.microsoft.com/office/drawing/2014/chart" uri="{C3380CC4-5D6E-409C-BE32-E72D297353CC}">
              <c16:uniqueId val="{00000001-6534-49C4-9992-A092CF5585F7}"/>
            </c:ext>
          </c:extLst>
        </c:ser>
        <c:dLbls>
          <c:showLegendKey val="0"/>
          <c:showVal val="0"/>
          <c:showCatName val="0"/>
          <c:showSerName val="0"/>
          <c:showPercent val="0"/>
          <c:showBubbleSize val="0"/>
        </c:dLbls>
        <c:gapWidth val="219"/>
        <c:overlap val="-27"/>
        <c:axId val="974120511"/>
        <c:axId val="973834031"/>
      </c:barChart>
      <c:catAx>
        <c:axId val="97412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834031"/>
        <c:crosses val="autoZero"/>
        <c:auto val="1"/>
        <c:lblAlgn val="ctr"/>
        <c:lblOffset val="100"/>
        <c:noMultiLvlLbl val="0"/>
      </c:catAx>
      <c:valAx>
        <c:axId val="973834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4120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English Language Learners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'LIS-ELL'!$A$4</c:f>
              <c:strCache>
                <c:ptCount val="1"/>
                <c:pt idx="0">
                  <c:v>22-23</c:v>
                </c:pt>
              </c:strCache>
            </c:strRef>
          </c:tx>
          <c:spPr>
            <a:solidFill>
              <a:schemeClr val="accent1"/>
            </a:solidFill>
            <a:ln>
              <a:noFill/>
            </a:ln>
            <a:effectLst/>
          </c:spPr>
          <c:invertIfNegative val="0"/>
          <c:cat>
            <c:strRef>
              <c:f>'LIS-ELL'!$B$3:$D$3</c:f>
              <c:strCache>
                <c:ptCount val="1"/>
                <c:pt idx="0">
                  <c:v>English Language Learners</c:v>
                </c:pt>
              </c:strCache>
            </c:strRef>
          </c:cat>
          <c:val>
            <c:numRef>
              <c:f>'LIS-ELL'!$B$4:$D$4</c:f>
              <c:numCache>
                <c:formatCode>General</c:formatCode>
                <c:ptCount val="3"/>
                <c:pt idx="0">
                  <c:v>0</c:v>
                </c:pt>
              </c:numCache>
            </c:numRef>
          </c:val>
          <c:extLst>
            <c:ext xmlns:c16="http://schemas.microsoft.com/office/drawing/2014/chart" uri="{C3380CC4-5D6E-409C-BE32-E72D297353CC}">
              <c16:uniqueId val="{00000000-F7BE-46AD-A230-401C3DF250FB}"/>
            </c:ext>
          </c:extLst>
        </c:ser>
        <c:ser>
          <c:idx val="1"/>
          <c:order val="1"/>
          <c:tx>
            <c:strRef>
              <c:f>'LIS-ELL'!$A$5</c:f>
              <c:strCache>
                <c:ptCount val="1"/>
                <c:pt idx="0">
                  <c:v>23-24</c:v>
                </c:pt>
              </c:strCache>
            </c:strRef>
          </c:tx>
          <c:spPr>
            <a:solidFill>
              <a:schemeClr val="accent2"/>
            </a:solidFill>
            <a:ln>
              <a:noFill/>
            </a:ln>
            <a:effectLst/>
          </c:spPr>
          <c:invertIfNegative val="0"/>
          <c:cat>
            <c:strRef>
              <c:f>'LIS-ELL'!$B$3:$D$3</c:f>
              <c:strCache>
                <c:ptCount val="1"/>
                <c:pt idx="0">
                  <c:v>English Language Learners</c:v>
                </c:pt>
              </c:strCache>
            </c:strRef>
          </c:cat>
          <c:val>
            <c:numRef>
              <c:f>'LIS-ELL'!$B$5:$D$5</c:f>
              <c:numCache>
                <c:formatCode>General</c:formatCode>
                <c:ptCount val="3"/>
                <c:pt idx="0">
                  <c:v>0</c:v>
                </c:pt>
              </c:numCache>
            </c:numRef>
          </c:val>
          <c:extLst>
            <c:ext xmlns:c16="http://schemas.microsoft.com/office/drawing/2014/chart" uri="{C3380CC4-5D6E-409C-BE32-E72D297353CC}">
              <c16:uniqueId val="{00000001-F7BE-46AD-A230-401C3DF250FB}"/>
            </c:ext>
          </c:extLst>
        </c:ser>
        <c:dLbls>
          <c:showLegendKey val="0"/>
          <c:showVal val="0"/>
          <c:showCatName val="0"/>
          <c:showSerName val="0"/>
          <c:showPercent val="0"/>
          <c:showBubbleSize val="0"/>
        </c:dLbls>
        <c:gapWidth val="219"/>
        <c:overlap val="-27"/>
        <c:axId val="1875965423"/>
        <c:axId val="1307165055"/>
      </c:barChart>
      <c:catAx>
        <c:axId val="1875965423"/>
        <c:scaling>
          <c:orientation val="minMax"/>
        </c:scaling>
        <c:delete val="1"/>
        <c:axPos val="b"/>
        <c:numFmt formatCode="General" sourceLinked="1"/>
        <c:majorTickMark val="out"/>
        <c:minorTickMark val="none"/>
        <c:tickLblPos val="nextTo"/>
        <c:crossAx val="1307165055"/>
        <c:crossesAt val="0"/>
        <c:auto val="1"/>
        <c:lblAlgn val="ctr"/>
        <c:lblOffset val="100"/>
        <c:noMultiLvlLbl val="0"/>
      </c:catAx>
      <c:valAx>
        <c:axId val="130716505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5965423"/>
        <c:crossesAt val="1"/>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'[23-24 Student Data.xlsx]LIS-SpEd'!$B$3</c:f>
              <c:strCache>
                <c:ptCount val="1"/>
                <c:pt idx="0">
                  <c:v>Special Education</c:v>
                </c:pt>
              </c:strCache>
            </c:strRef>
          </c:tx>
          <c:spPr>
            <a:solidFill>
              <a:schemeClr val="accent1"/>
            </a:solidFill>
            <a:ln>
              <a:noFill/>
            </a:ln>
            <a:effectLst/>
          </c:spPr>
          <c:invertIfNegative val="0"/>
          <c:cat>
            <c:strRef>
              <c:f>'[23-24 Student Data.xlsx]LIS-SpEd'!$A$4:$A$5</c:f>
              <c:strCache>
                <c:ptCount val="2"/>
                <c:pt idx="0">
                  <c:v>22-23</c:v>
                </c:pt>
                <c:pt idx="1">
                  <c:v>23-24</c:v>
                </c:pt>
              </c:strCache>
            </c:strRef>
          </c:cat>
          <c:val>
            <c:numRef>
              <c:f>'[23-24 Student Data.xlsx]LIS-SpEd'!$B$4:$B$5</c:f>
              <c:numCache>
                <c:formatCode>General</c:formatCode>
                <c:ptCount val="2"/>
                <c:pt idx="0">
                  <c:v>35</c:v>
                </c:pt>
                <c:pt idx="1">
                  <c:v>25</c:v>
                </c:pt>
              </c:numCache>
            </c:numRef>
          </c:val>
          <c:extLst>
            <c:ext xmlns:c16="http://schemas.microsoft.com/office/drawing/2014/chart" uri="{C3380CC4-5D6E-409C-BE32-E72D297353CC}">
              <c16:uniqueId val="{00000000-D03A-4881-A114-BBE35F0E004A}"/>
            </c:ext>
          </c:extLst>
        </c:ser>
        <c:dLbls>
          <c:showLegendKey val="0"/>
          <c:showVal val="0"/>
          <c:showCatName val="0"/>
          <c:showSerName val="0"/>
          <c:showPercent val="0"/>
          <c:showBubbleSize val="0"/>
        </c:dLbls>
        <c:gapWidth val="219"/>
        <c:overlap val="-27"/>
        <c:axId val="1235878623"/>
        <c:axId val="1238644431"/>
      </c:barChart>
      <c:catAx>
        <c:axId val="1235878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644431"/>
        <c:crosses val="autoZero"/>
        <c:auto val="1"/>
        <c:lblAlgn val="ctr"/>
        <c:lblOffset val="100"/>
        <c:noMultiLvlLbl val="0"/>
      </c:catAx>
      <c:valAx>
        <c:axId val="1238644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878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D5-4C49-97BF-941BD0C04F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D5-4C49-97BF-941BD0C04F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D5-4C49-97BF-941BD0C04F8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DD5-4C49-97BF-941BD0C04F8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DD5-4C49-97BF-941BD0C04F8E}"/>
              </c:ext>
            </c:extLst>
          </c:dPt>
          <c:cat>
            <c:strRef>
              <c:f>'[23-24 Student Data.xlsx]TIS-Neighborhood Demo'!$A$3:$A$7</c:f>
              <c:strCache>
                <c:ptCount val="5"/>
                <c:pt idx="0">
                  <c:v>African American</c:v>
                </c:pt>
                <c:pt idx="1">
                  <c:v>Asian</c:v>
                </c:pt>
                <c:pt idx="2">
                  <c:v>Caucasian</c:v>
                </c:pt>
                <c:pt idx="3">
                  <c:v>Multi-Racial</c:v>
                </c:pt>
                <c:pt idx="4">
                  <c:v>Hispanic</c:v>
                </c:pt>
              </c:strCache>
            </c:strRef>
          </c:cat>
          <c:val>
            <c:numRef>
              <c:f>'[23-24 Student Data.xlsx]TIS-Neighborhood Demo'!$B$3:$B$7</c:f>
              <c:numCache>
                <c:formatCode>0%</c:formatCode>
                <c:ptCount val="5"/>
                <c:pt idx="0">
                  <c:v>0.97</c:v>
                </c:pt>
                <c:pt idx="1">
                  <c:v>1E-3</c:v>
                </c:pt>
                <c:pt idx="2">
                  <c:v>0.01</c:v>
                </c:pt>
                <c:pt idx="3">
                  <c:v>0.02</c:v>
                </c:pt>
                <c:pt idx="4">
                  <c:v>0</c:v>
                </c:pt>
              </c:numCache>
            </c:numRef>
          </c:val>
          <c:extLst>
            <c:ext xmlns:c16="http://schemas.microsoft.com/office/drawing/2014/chart" uri="{C3380CC4-5D6E-409C-BE32-E72D297353CC}">
              <c16:uniqueId val="{0000000A-0DD5-4C49-97BF-941BD0C04F8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Economically</a:t>
            </a:r>
            <a:r>
              <a:rPr lang="en-US" b="1" baseline="0"/>
              <a:t> Disadvantaged </a:t>
            </a:r>
            <a:endParaRPr lang="en-US" b="1"/>
          </a:p>
        </c:rich>
      </c:tx>
      <c:layout>
        <c:manualLayout>
          <c:xMode val="edge"/>
          <c:yMode val="edge"/>
          <c:x val="0.38809178743961348"/>
          <c:y val="2.334913996568411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'[23-24 Student Data.xlsx]TIS-EconDis'!$A$5:$A$6</c:f>
              <c:strCache>
                <c:ptCount val="2"/>
                <c:pt idx="0">
                  <c:v>TIS-East</c:v>
                </c:pt>
                <c:pt idx="1">
                  <c:v>Zip Code 44104</c:v>
                </c:pt>
              </c:strCache>
            </c:strRef>
          </c:cat>
          <c:val>
            <c:numRef>
              <c:f>'[23-24 Student Data.xlsx]TIS-EconDis'!$B$5:$B$6</c:f>
              <c:numCache>
                <c:formatCode>0%</c:formatCode>
                <c:ptCount val="2"/>
                <c:pt idx="0">
                  <c:v>0.69</c:v>
                </c:pt>
                <c:pt idx="1">
                  <c:v>0.5</c:v>
                </c:pt>
              </c:numCache>
            </c:numRef>
          </c:val>
          <c:extLst>
            <c:ext xmlns:c16="http://schemas.microsoft.com/office/drawing/2014/chart" uri="{C3380CC4-5D6E-409C-BE32-E72D297353CC}">
              <c16:uniqueId val="{00000000-6D35-4410-9427-547B9A730834}"/>
            </c:ext>
          </c:extLst>
        </c:ser>
        <c:dLbls>
          <c:showLegendKey val="0"/>
          <c:showVal val="0"/>
          <c:showCatName val="0"/>
          <c:showSerName val="0"/>
          <c:showPercent val="0"/>
          <c:showBubbleSize val="0"/>
        </c:dLbls>
        <c:gapWidth val="219"/>
        <c:overlap val="-27"/>
        <c:axId val="1548595279"/>
        <c:axId val="1538384255"/>
      </c:barChart>
      <c:dateAx>
        <c:axId val="1548595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38384255"/>
        <c:crosses val="autoZero"/>
        <c:auto val="0"/>
        <c:lblOffset val="100"/>
        <c:baseTimeUnit val="days"/>
      </c:dateAx>
      <c:valAx>
        <c:axId val="1538384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8595279"/>
        <c:crosses val="autoZero"/>
        <c:crossBetween val="between"/>
        <c:minorUnit val="3.0000000000000006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Economically Disadvantaged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'[23-24 Student Data.xlsx]NWIS-EconDis'!$A$5:$A$6</c:f>
              <c:strCache>
                <c:ptCount val="2"/>
                <c:pt idx="0">
                  <c:v>Near West</c:v>
                </c:pt>
                <c:pt idx="1">
                  <c:v>Zip Code 44113</c:v>
                </c:pt>
              </c:strCache>
            </c:strRef>
          </c:cat>
          <c:val>
            <c:numRef>
              <c:f>'[23-24 Student Data.xlsx]NWIS-EconDis'!$B$5:$B$6</c:f>
              <c:numCache>
                <c:formatCode>0%</c:formatCode>
                <c:ptCount val="2"/>
                <c:pt idx="0">
                  <c:v>0.56000000000000005</c:v>
                </c:pt>
                <c:pt idx="1">
                  <c:v>0.26</c:v>
                </c:pt>
              </c:numCache>
            </c:numRef>
          </c:val>
          <c:extLst>
            <c:ext xmlns:c16="http://schemas.microsoft.com/office/drawing/2014/chart" uri="{C3380CC4-5D6E-409C-BE32-E72D297353CC}">
              <c16:uniqueId val="{00000000-383F-4D57-9DA5-A58B87137C1D}"/>
            </c:ext>
          </c:extLst>
        </c:ser>
        <c:dLbls>
          <c:showLegendKey val="0"/>
          <c:showVal val="0"/>
          <c:showCatName val="0"/>
          <c:showSerName val="0"/>
          <c:showPercent val="0"/>
          <c:showBubbleSize val="0"/>
        </c:dLbls>
        <c:gapWidth val="219"/>
        <c:overlap val="-27"/>
        <c:axId val="531783839"/>
        <c:axId val="546094815"/>
      </c:barChart>
      <c:catAx>
        <c:axId val="53178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46094815"/>
        <c:crosses val="autoZero"/>
        <c:auto val="1"/>
        <c:lblAlgn val="ctr"/>
        <c:lblOffset val="100"/>
        <c:noMultiLvlLbl val="0"/>
      </c:catAx>
      <c:valAx>
        <c:axId val="546094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7838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Economically</a:t>
            </a:r>
            <a:r>
              <a:rPr lang="en-US"/>
              <a:t> </a:t>
            </a:r>
            <a:r>
              <a:rPr lang="en-US" b="1"/>
              <a:t>Disadvantaged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'[23-24 Student Data.xlsx]EconDisad'!$A$5:$A$6</c:f>
              <c:strCache>
                <c:ptCount val="2"/>
                <c:pt idx="0">
                  <c:v>Lakeshore</c:v>
                </c:pt>
                <c:pt idx="1">
                  <c:v>Zip Code 44119</c:v>
                </c:pt>
              </c:strCache>
            </c:strRef>
          </c:cat>
          <c:val>
            <c:numRef>
              <c:f>'[23-24 Student Data.xlsx]EconDisad'!$B$5:$B$6</c:f>
              <c:numCache>
                <c:formatCode>0%</c:formatCode>
                <c:ptCount val="2"/>
                <c:pt idx="0">
                  <c:v>1</c:v>
                </c:pt>
                <c:pt idx="1">
                  <c:v>0.22</c:v>
                </c:pt>
              </c:numCache>
            </c:numRef>
          </c:val>
          <c:extLst>
            <c:ext xmlns:c16="http://schemas.microsoft.com/office/drawing/2014/chart" uri="{C3380CC4-5D6E-409C-BE32-E72D297353CC}">
              <c16:uniqueId val="{00000000-B59D-40E6-A643-BD829B700569}"/>
            </c:ext>
          </c:extLst>
        </c:ser>
        <c:dLbls>
          <c:showLegendKey val="0"/>
          <c:showVal val="0"/>
          <c:showCatName val="0"/>
          <c:showSerName val="0"/>
          <c:showPercent val="0"/>
          <c:showBubbleSize val="0"/>
        </c:dLbls>
        <c:gapWidth val="219"/>
        <c:overlap val="-27"/>
        <c:axId val="1548601519"/>
        <c:axId val="62899359"/>
      </c:barChart>
      <c:catAx>
        <c:axId val="154860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2899359"/>
        <c:crosses val="autoZero"/>
        <c:auto val="1"/>
        <c:lblAlgn val="ctr"/>
        <c:lblOffset val="100"/>
        <c:noMultiLvlLbl val="0"/>
      </c:catAx>
      <c:valAx>
        <c:axId val="628993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8601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22-4E71-B4ED-D05CCB88F2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22-4E71-B4ED-D05CCB88F2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F22-4E71-B4ED-D05CCB88F2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F22-4E71-B4ED-D05CCB88F20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F22-4E71-B4ED-D05CCB88F20E}"/>
              </c:ext>
            </c:extLst>
          </c:dPt>
          <c:cat>
            <c:strRef>
              <c:f>'[23-24 Student Data.xlsx]NWIS-Neighborhood Demo '!$A$3:$A$7</c:f>
              <c:strCache>
                <c:ptCount val="5"/>
                <c:pt idx="0">
                  <c:v>African American</c:v>
                </c:pt>
                <c:pt idx="1">
                  <c:v>Asian</c:v>
                </c:pt>
                <c:pt idx="2">
                  <c:v>Caucasian</c:v>
                </c:pt>
                <c:pt idx="3">
                  <c:v>Multi-Racial</c:v>
                </c:pt>
                <c:pt idx="4">
                  <c:v>Hispanic</c:v>
                </c:pt>
              </c:strCache>
            </c:strRef>
          </c:cat>
          <c:val>
            <c:numRef>
              <c:f>'[23-24 Student Data.xlsx]NWIS-Neighborhood Demo '!$B$3:$B$7</c:f>
              <c:numCache>
                <c:formatCode>0%</c:formatCode>
                <c:ptCount val="5"/>
                <c:pt idx="0">
                  <c:v>0.33</c:v>
                </c:pt>
                <c:pt idx="1">
                  <c:v>0.02</c:v>
                </c:pt>
                <c:pt idx="2">
                  <c:v>0.54</c:v>
                </c:pt>
                <c:pt idx="3">
                  <c:v>0.05</c:v>
                </c:pt>
                <c:pt idx="4">
                  <c:v>0.14000000000000001</c:v>
                </c:pt>
              </c:numCache>
            </c:numRef>
          </c:val>
          <c:extLst>
            <c:ext xmlns:c16="http://schemas.microsoft.com/office/drawing/2014/chart" uri="{C3380CC4-5D6E-409C-BE32-E72D297353CC}">
              <c16:uniqueId val="{0000000A-DF22-4E71-B4ED-D05CCB88F20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2E-4D8E-B72C-AD5E3936A5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2E-4D8E-B72C-AD5E3936A5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2E-4D8E-B72C-AD5E3936A5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2E-4D8E-B72C-AD5E3936A5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2E-4D8E-B72C-AD5E3936A562}"/>
              </c:ext>
            </c:extLst>
          </c:dPt>
          <c:cat>
            <c:strRef>
              <c:f>'[23-24 Student Data.xlsx]LIS-Neighborhood Demo'!$A$3:$A$7</c:f>
              <c:strCache>
                <c:ptCount val="5"/>
                <c:pt idx="0">
                  <c:v>African American</c:v>
                </c:pt>
                <c:pt idx="1">
                  <c:v>Asian</c:v>
                </c:pt>
                <c:pt idx="2">
                  <c:v>Caucasian</c:v>
                </c:pt>
                <c:pt idx="3">
                  <c:v>Multi-Racial</c:v>
                </c:pt>
                <c:pt idx="4">
                  <c:v>Hispanic</c:v>
                </c:pt>
              </c:strCache>
            </c:strRef>
          </c:cat>
          <c:val>
            <c:numRef>
              <c:f>'[23-24 Student Data.xlsx]LIS-Neighborhood Demo'!$B$3:$B$7</c:f>
              <c:numCache>
                <c:formatCode>0%</c:formatCode>
                <c:ptCount val="5"/>
                <c:pt idx="0">
                  <c:v>0.47</c:v>
                </c:pt>
                <c:pt idx="1">
                  <c:v>0.03</c:v>
                </c:pt>
                <c:pt idx="2">
                  <c:v>0.3</c:v>
                </c:pt>
                <c:pt idx="3">
                  <c:v>0.08</c:v>
                </c:pt>
                <c:pt idx="4">
                  <c:v>0.12</c:v>
                </c:pt>
              </c:numCache>
            </c:numRef>
          </c:val>
          <c:extLst>
            <c:ext xmlns:c16="http://schemas.microsoft.com/office/drawing/2014/chart" uri="{C3380CC4-5D6E-409C-BE32-E72D297353CC}">
              <c16:uniqueId val="{0000000A-0E2E-4D8E-B72C-AD5E3936A5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'[Student Demographic Charts.xlsx]23-24'!$C$1</c:f>
              <c:strCache>
                <c:ptCount val="1"/>
                <c:pt idx="0">
                  <c:v>21/22</c:v>
                </c:pt>
              </c:strCache>
            </c:strRef>
          </c:tx>
          <c:spPr>
            <a:solidFill>
              <a:schemeClr val="accent1"/>
            </a:solidFill>
            <a:ln>
              <a:noFill/>
            </a:ln>
            <a:effectLst/>
          </c:spPr>
          <c:invertIfNegative val="0"/>
          <c:cat>
            <c:strRef>
              <c:f>'[Student Demographic Charts.xlsx]23-24'!$B$2:$B$6</c:f>
              <c:strCache>
                <c:ptCount val="5"/>
                <c:pt idx="0">
                  <c:v>African American </c:v>
                </c:pt>
                <c:pt idx="1">
                  <c:v>Asian</c:v>
                </c:pt>
                <c:pt idx="2">
                  <c:v>Caucasian </c:v>
                </c:pt>
                <c:pt idx="3">
                  <c:v>Hispanic</c:v>
                </c:pt>
                <c:pt idx="4">
                  <c:v>Multi-Race</c:v>
                </c:pt>
              </c:strCache>
            </c:strRef>
          </c:cat>
          <c:val>
            <c:numRef>
              <c:f>'[Student Demographic Charts.xlsx]23-24'!$C$2:$C$6</c:f>
              <c:numCache>
                <c:formatCode>0%</c:formatCode>
                <c:ptCount val="5"/>
                <c:pt idx="0">
                  <c:v>0.89</c:v>
                </c:pt>
                <c:pt idx="1">
                  <c:v>0.01</c:v>
                </c:pt>
                <c:pt idx="2">
                  <c:v>0.03</c:v>
                </c:pt>
                <c:pt idx="3">
                  <c:v>0.02</c:v>
                </c:pt>
                <c:pt idx="4">
                  <c:v>0.05</c:v>
                </c:pt>
              </c:numCache>
            </c:numRef>
          </c:val>
          <c:extLst>
            <c:ext xmlns:c16="http://schemas.microsoft.com/office/drawing/2014/chart" uri="{C3380CC4-5D6E-409C-BE32-E72D297353CC}">
              <c16:uniqueId val="{00000000-0DD7-45D1-8D93-91084B2B0E9D}"/>
            </c:ext>
          </c:extLst>
        </c:ser>
        <c:ser>
          <c:idx val="1"/>
          <c:order val="1"/>
          <c:tx>
            <c:strRef>
              <c:f>'[Student Demographic Charts.xlsx]23-24'!$D$1</c:f>
              <c:strCache>
                <c:ptCount val="1"/>
                <c:pt idx="0">
                  <c:v>22/23</c:v>
                </c:pt>
              </c:strCache>
            </c:strRef>
          </c:tx>
          <c:spPr>
            <a:solidFill>
              <a:schemeClr val="accent2"/>
            </a:solidFill>
            <a:ln>
              <a:noFill/>
            </a:ln>
            <a:effectLst/>
          </c:spPr>
          <c:invertIfNegative val="0"/>
          <c:cat>
            <c:strRef>
              <c:f>'[Student Demographic Charts.xlsx]23-24'!$B$2:$B$6</c:f>
              <c:strCache>
                <c:ptCount val="5"/>
                <c:pt idx="0">
                  <c:v>African American </c:v>
                </c:pt>
                <c:pt idx="1">
                  <c:v>Asian</c:v>
                </c:pt>
                <c:pt idx="2">
                  <c:v>Caucasian </c:v>
                </c:pt>
                <c:pt idx="3">
                  <c:v>Hispanic</c:v>
                </c:pt>
                <c:pt idx="4">
                  <c:v>Multi-Race</c:v>
                </c:pt>
              </c:strCache>
            </c:strRef>
          </c:cat>
          <c:val>
            <c:numRef>
              <c:f>'[Student Demographic Charts.xlsx]23-24'!$D$2:$D$6</c:f>
              <c:numCache>
                <c:formatCode>0%</c:formatCode>
                <c:ptCount val="5"/>
                <c:pt idx="0">
                  <c:v>0.9</c:v>
                </c:pt>
                <c:pt idx="1">
                  <c:v>0</c:v>
                </c:pt>
                <c:pt idx="2">
                  <c:v>0.02</c:v>
                </c:pt>
                <c:pt idx="3">
                  <c:v>0.03</c:v>
                </c:pt>
                <c:pt idx="4">
                  <c:v>0.05</c:v>
                </c:pt>
              </c:numCache>
            </c:numRef>
          </c:val>
          <c:extLst>
            <c:ext xmlns:c16="http://schemas.microsoft.com/office/drawing/2014/chart" uri="{C3380CC4-5D6E-409C-BE32-E72D297353CC}">
              <c16:uniqueId val="{00000001-0DD7-45D1-8D93-91084B2B0E9D}"/>
            </c:ext>
          </c:extLst>
        </c:ser>
        <c:ser>
          <c:idx val="2"/>
          <c:order val="2"/>
          <c:tx>
            <c:strRef>
              <c:f>'[Student Demographic Charts.xlsx]23-24'!$E$1</c:f>
              <c:strCache>
                <c:ptCount val="1"/>
                <c:pt idx="0">
                  <c:v>23/24</c:v>
                </c:pt>
              </c:strCache>
            </c:strRef>
          </c:tx>
          <c:spPr>
            <a:solidFill>
              <a:schemeClr val="accent3"/>
            </a:solidFill>
            <a:ln>
              <a:noFill/>
            </a:ln>
            <a:effectLst/>
          </c:spPr>
          <c:invertIfNegative val="0"/>
          <c:cat>
            <c:strRef>
              <c:f>'[Student Demographic Charts.xlsx]23-24'!$B$2:$B$6</c:f>
              <c:strCache>
                <c:ptCount val="5"/>
                <c:pt idx="0">
                  <c:v>African American </c:v>
                </c:pt>
                <c:pt idx="1">
                  <c:v>Asian</c:v>
                </c:pt>
                <c:pt idx="2">
                  <c:v>Caucasian </c:v>
                </c:pt>
                <c:pt idx="3">
                  <c:v>Hispanic</c:v>
                </c:pt>
                <c:pt idx="4">
                  <c:v>Multi-Race</c:v>
                </c:pt>
              </c:strCache>
            </c:strRef>
          </c:cat>
          <c:val>
            <c:numRef>
              <c:f>'[Student Demographic Charts.xlsx]23-24'!$E$2:$E$6</c:f>
              <c:numCache>
                <c:formatCode>0%</c:formatCode>
                <c:ptCount val="5"/>
                <c:pt idx="0">
                  <c:v>0.93301435406698563</c:v>
                </c:pt>
                <c:pt idx="1">
                  <c:v>4.7846889952153108E-3</c:v>
                </c:pt>
                <c:pt idx="2">
                  <c:v>0.01</c:v>
                </c:pt>
                <c:pt idx="3">
                  <c:v>3.3492822966507178E-2</c:v>
                </c:pt>
                <c:pt idx="4">
                  <c:v>0.03</c:v>
                </c:pt>
              </c:numCache>
            </c:numRef>
          </c:val>
          <c:extLst>
            <c:ext xmlns:c16="http://schemas.microsoft.com/office/drawing/2014/chart" uri="{C3380CC4-5D6E-409C-BE32-E72D297353CC}">
              <c16:uniqueId val="{00000002-0DD7-45D1-8D93-91084B2B0E9D}"/>
            </c:ext>
          </c:extLst>
        </c:ser>
        <c:ser>
          <c:idx val="3"/>
          <c:order val="3"/>
          <c:tx>
            <c:strRef>
              <c:f>'[Student Demographic Charts.xlsx]23-24'!$F$1</c:f>
              <c:strCache>
                <c:ptCount val="1"/>
                <c:pt idx="0">
                  <c:v>Current Neighborhood</c:v>
                </c:pt>
              </c:strCache>
            </c:strRef>
          </c:tx>
          <c:spPr>
            <a:solidFill>
              <a:schemeClr val="accent4"/>
            </a:solidFill>
            <a:ln>
              <a:noFill/>
            </a:ln>
            <a:effectLst/>
          </c:spPr>
          <c:invertIfNegative val="0"/>
          <c:cat>
            <c:strRef>
              <c:f>'[Student Demographic Charts.xlsx]23-24'!$B$2:$B$6</c:f>
              <c:strCache>
                <c:ptCount val="5"/>
                <c:pt idx="0">
                  <c:v>African American </c:v>
                </c:pt>
                <c:pt idx="1">
                  <c:v>Asian</c:v>
                </c:pt>
                <c:pt idx="2">
                  <c:v>Caucasian </c:v>
                </c:pt>
                <c:pt idx="3">
                  <c:v>Hispanic</c:v>
                </c:pt>
                <c:pt idx="4">
                  <c:v>Multi-Race</c:v>
                </c:pt>
              </c:strCache>
            </c:strRef>
          </c:cat>
          <c:val>
            <c:numRef>
              <c:f>'[Student Demographic Charts.xlsx]23-24'!$F$2:$F$6</c:f>
              <c:numCache>
                <c:formatCode>0%</c:formatCode>
                <c:ptCount val="5"/>
                <c:pt idx="0">
                  <c:v>0.96</c:v>
                </c:pt>
                <c:pt idx="1">
                  <c:v>0</c:v>
                </c:pt>
                <c:pt idx="2">
                  <c:v>0.02</c:v>
                </c:pt>
                <c:pt idx="3">
                  <c:v>0.02</c:v>
                </c:pt>
                <c:pt idx="4">
                  <c:v>0</c:v>
                </c:pt>
              </c:numCache>
            </c:numRef>
          </c:val>
          <c:extLst>
            <c:ext xmlns:c16="http://schemas.microsoft.com/office/drawing/2014/chart" uri="{C3380CC4-5D6E-409C-BE32-E72D297353CC}">
              <c16:uniqueId val="{00000003-0DD7-45D1-8D93-91084B2B0E9D}"/>
            </c:ext>
          </c:extLst>
        </c:ser>
        <c:dLbls>
          <c:showLegendKey val="0"/>
          <c:showVal val="0"/>
          <c:showCatName val="0"/>
          <c:showSerName val="0"/>
          <c:showPercent val="0"/>
          <c:showBubbleSize val="0"/>
        </c:dLbls>
        <c:gapWidth val="219"/>
        <c:overlap val="-27"/>
        <c:axId val="1423309407"/>
        <c:axId val="1438268543"/>
      </c:barChart>
      <c:catAx>
        <c:axId val="14233094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268543"/>
        <c:crosses val="autoZero"/>
        <c:auto val="0"/>
        <c:lblAlgn val="ctr"/>
        <c:lblOffset val="100"/>
        <c:noMultiLvlLbl val="0"/>
      </c:catAx>
      <c:valAx>
        <c:axId val="143826854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3309407"/>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'TIS-Homeless'!$B$3</c:f>
              <c:strCache>
                <c:ptCount val="1"/>
                <c:pt idx="0">
                  <c:v>Homeless Students</c:v>
                </c:pt>
              </c:strCache>
            </c:strRef>
          </c:tx>
          <c:spPr>
            <a:solidFill>
              <a:schemeClr val="accent1"/>
            </a:solidFill>
            <a:ln>
              <a:noFill/>
            </a:ln>
            <a:effectLst/>
          </c:spPr>
          <c:invertIfNegative val="0"/>
          <c:cat>
            <c:strRef>
              <c:f>'TIS-Homeless'!$A$4:$A$5</c:f>
              <c:strCache>
                <c:ptCount val="2"/>
                <c:pt idx="0">
                  <c:v>22-23</c:v>
                </c:pt>
                <c:pt idx="1">
                  <c:v>23-24</c:v>
                </c:pt>
              </c:strCache>
            </c:strRef>
          </c:cat>
          <c:val>
            <c:numRef>
              <c:f>'TIS-Homeless'!$B$4:$B$5</c:f>
              <c:numCache>
                <c:formatCode>General</c:formatCode>
                <c:ptCount val="2"/>
                <c:pt idx="0">
                  <c:v>4</c:v>
                </c:pt>
                <c:pt idx="1">
                  <c:v>0</c:v>
                </c:pt>
              </c:numCache>
            </c:numRef>
          </c:val>
          <c:extLst>
            <c:ext xmlns:c16="http://schemas.microsoft.com/office/drawing/2014/chart" uri="{C3380CC4-5D6E-409C-BE32-E72D297353CC}">
              <c16:uniqueId val="{00000000-5AE8-4D3D-B651-C43F5B374A5D}"/>
            </c:ext>
          </c:extLst>
        </c:ser>
        <c:dLbls>
          <c:showLegendKey val="0"/>
          <c:showVal val="0"/>
          <c:showCatName val="0"/>
          <c:showSerName val="0"/>
          <c:showPercent val="0"/>
          <c:showBubbleSize val="0"/>
        </c:dLbls>
        <c:gapWidth val="219"/>
        <c:overlap val="-27"/>
        <c:axId val="1974470783"/>
        <c:axId val="1973877743"/>
      </c:barChart>
      <c:catAx>
        <c:axId val="197447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3877743"/>
        <c:crosses val="autoZero"/>
        <c:auto val="0"/>
        <c:lblAlgn val="ctr"/>
        <c:lblOffset val="100"/>
        <c:noMultiLvlLbl val="0"/>
      </c:catAx>
      <c:valAx>
        <c:axId val="1973877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4470783"/>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Biological Gender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'TIS-Gender'!$A$5</c:f>
              <c:strCache>
                <c:ptCount val="1"/>
                <c:pt idx="0">
                  <c:v>Female</c:v>
                </c:pt>
              </c:strCache>
            </c:strRef>
          </c:tx>
          <c:spPr>
            <a:solidFill>
              <a:schemeClr val="accent1"/>
            </a:solidFill>
            <a:ln>
              <a:noFill/>
            </a:ln>
            <a:effectLst/>
          </c:spPr>
          <c:invertIfNegative val="0"/>
          <c:cat>
            <c:strRef>
              <c:f>'TIS-Gender'!$B$4:$C$4</c:f>
              <c:strCache>
                <c:ptCount val="2"/>
                <c:pt idx="0">
                  <c:v>22-23</c:v>
                </c:pt>
                <c:pt idx="1">
                  <c:v>23-24</c:v>
                </c:pt>
              </c:strCache>
            </c:strRef>
          </c:cat>
          <c:val>
            <c:numRef>
              <c:f>'TIS-Gender'!$B$5:$C$5</c:f>
              <c:numCache>
                <c:formatCode>General</c:formatCode>
                <c:ptCount val="2"/>
                <c:pt idx="0">
                  <c:v>107</c:v>
                </c:pt>
                <c:pt idx="1">
                  <c:v>111</c:v>
                </c:pt>
              </c:numCache>
            </c:numRef>
          </c:val>
          <c:extLst>
            <c:ext xmlns:c16="http://schemas.microsoft.com/office/drawing/2014/chart" uri="{C3380CC4-5D6E-409C-BE32-E72D297353CC}">
              <c16:uniqueId val="{00000000-910B-4324-8A79-F90D4728D72D}"/>
            </c:ext>
          </c:extLst>
        </c:ser>
        <c:ser>
          <c:idx val="1"/>
          <c:order val="1"/>
          <c:tx>
            <c:strRef>
              <c:f>'TIS-Gender'!$A$6</c:f>
              <c:strCache>
                <c:ptCount val="1"/>
                <c:pt idx="0">
                  <c:v>Male</c:v>
                </c:pt>
              </c:strCache>
            </c:strRef>
          </c:tx>
          <c:spPr>
            <a:solidFill>
              <a:schemeClr val="accent2"/>
            </a:solidFill>
            <a:ln>
              <a:noFill/>
            </a:ln>
            <a:effectLst/>
          </c:spPr>
          <c:invertIfNegative val="0"/>
          <c:cat>
            <c:strRef>
              <c:f>'TIS-Gender'!$B$4:$C$4</c:f>
              <c:strCache>
                <c:ptCount val="2"/>
                <c:pt idx="0">
                  <c:v>22-23</c:v>
                </c:pt>
                <c:pt idx="1">
                  <c:v>23-24</c:v>
                </c:pt>
              </c:strCache>
            </c:strRef>
          </c:cat>
          <c:val>
            <c:numRef>
              <c:f>'TIS-Gender'!$B$6:$C$6</c:f>
              <c:numCache>
                <c:formatCode>General</c:formatCode>
                <c:ptCount val="2"/>
                <c:pt idx="0">
                  <c:v>94</c:v>
                </c:pt>
                <c:pt idx="1">
                  <c:v>98</c:v>
                </c:pt>
              </c:numCache>
            </c:numRef>
          </c:val>
          <c:extLst>
            <c:ext xmlns:c16="http://schemas.microsoft.com/office/drawing/2014/chart" uri="{C3380CC4-5D6E-409C-BE32-E72D297353CC}">
              <c16:uniqueId val="{00000001-910B-4324-8A79-F90D4728D72D}"/>
            </c:ext>
          </c:extLst>
        </c:ser>
        <c:dLbls>
          <c:showLegendKey val="0"/>
          <c:showVal val="0"/>
          <c:showCatName val="0"/>
          <c:showSerName val="0"/>
          <c:showPercent val="0"/>
          <c:showBubbleSize val="0"/>
        </c:dLbls>
        <c:gapWidth val="219"/>
        <c:overlap val="-27"/>
        <c:axId val="73405280"/>
        <c:axId val="203781952"/>
      </c:barChart>
      <c:catAx>
        <c:axId val="7340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81952"/>
        <c:crosses val="autoZero"/>
        <c:auto val="1"/>
        <c:lblAlgn val="ctr"/>
        <c:lblOffset val="100"/>
        <c:noMultiLvlLbl val="0"/>
      </c:catAx>
      <c:valAx>
        <c:axId val="20378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05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'TIS-ELL'!$B$4</c:f>
              <c:strCache>
                <c:ptCount val="1"/>
                <c:pt idx="0">
                  <c:v>English Language Learners </c:v>
                </c:pt>
              </c:strCache>
            </c:strRef>
          </c:tx>
          <c:spPr>
            <a:solidFill>
              <a:schemeClr val="accent1"/>
            </a:solidFill>
            <a:ln>
              <a:noFill/>
            </a:ln>
            <a:effectLst/>
          </c:spPr>
          <c:invertIfNegative val="0"/>
          <c:cat>
            <c:strRef>
              <c:f>'TIS-ELL'!$A$5:$A$6</c:f>
              <c:strCache>
                <c:ptCount val="2"/>
                <c:pt idx="0">
                  <c:v>22-23</c:v>
                </c:pt>
                <c:pt idx="1">
                  <c:v>23-24</c:v>
                </c:pt>
              </c:strCache>
            </c:strRef>
          </c:cat>
          <c:val>
            <c:numRef>
              <c:f>'TIS-ELL'!$B$5:$B$6</c:f>
              <c:numCache>
                <c:formatCode>General</c:formatCode>
                <c:ptCount val="2"/>
                <c:pt idx="0">
                  <c:v>0</c:v>
                </c:pt>
                <c:pt idx="1">
                  <c:v>1</c:v>
                </c:pt>
              </c:numCache>
            </c:numRef>
          </c:val>
          <c:extLst>
            <c:ext xmlns:c16="http://schemas.microsoft.com/office/drawing/2014/chart" uri="{C3380CC4-5D6E-409C-BE32-E72D297353CC}">
              <c16:uniqueId val="{00000000-6362-4617-ABFA-9D0EEED613BD}"/>
            </c:ext>
          </c:extLst>
        </c:ser>
        <c:dLbls>
          <c:showLegendKey val="0"/>
          <c:showVal val="0"/>
          <c:showCatName val="0"/>
          <c:showSerName val="0"/>
          <c:showPercent val="0"/>
          <c:showBubbleSize val="0"/>
        </c:dLbls>
        <c:gapWidth val="219"/>
        <c:overlap val="-27"/>
        <c:axId val="187047008"/>
        <c:axId val="82800512"/>
      </c:barChart>
      <c:catAx>
        <c:axId val="18704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800512"/>
        <c:crosses val="autoZero"/>
        <c:auto val="0"/>
        <c:lblAlgn val="ctr"/>
        <c:lblOffset val="100"/>
        <c:noMultiLvlLbl val="0"/>
      </c:catAx>
      <c:valAx>
        <c:axId val="82800512"/>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047008"/>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'[23-24 Student Data.xlsx]TIS-SpEd'!$B$4</c:f>
              <c:strCache>
                <c:ptCount val="1"/>
                <c:pt idx="0">
                  <c:v>Special Education</c:v>
                </c:pt>
              </c:strCache>
            </c:strRef>
          </c:tx>
          <c:spPr>
            <a:solidFill>
              <a:schemeClr val="accent1"/>
            </a:solidFill>
            <a:ln>
              <a:noFill/>
            </a:ln>
            <a:effectLst/>
          </c:spPr>
          <c:invertIfNegative val="0"/>
          <c:cat>
            <c:strRef>
              <c:f>'[23-24 Student Data.xlsx]TIS-SpEd'!$A$5:$A$6</c:f>
              <c:strCache>
                <c:ptCount val="2"/>
                <c:pt idx="0">
                  <c:v>22-23</c:v>
                </c:pt>
                <c:pt idx="1">
                  <c:v>23-24</c:v>
                </c:pt>
              </c:strCache>
            </c:strRef>
          </c:cat>
          <c:val>
            <c:numRef>
              <c:f>'[23-24 Student Data.xlsx]TIS-SpEd'!$B$5:$B$6</c:f>
              <c:numCache>
                <c:formatCode>General</c:formatCode>
                <c:ptCount val="2"/>
                <c:pt idx="0">
                  <c:v>30</c:v>
                </c:pt>
                <c:pt idx="1">
                  <c:v>37</c:v>
                </c:pt>
              </c:numCache>
            </c:numRef>
          </c:val>
          <c:extLst>
            <c:ext xmlns:c16="http://schemas.microsoft.com/office/drawing/2014/chart" uri="{C3380CC4-5D6E-409C-BE32-E72D297353CC}">
              <c16:uniqueId val="{00000000-4F43-454C-9510-9BBC201D4F33}"/>
            </c:ext>
          </c:extLst>
        </c:ser>
        <c:dLbls>
          <c:showLegendKey val="0"/>
          <c:showVal val="0"/>
          <c:showCatName val="0"/>
          <c:showSerName val="0"/>
          <c:showPercent val="0"/>
          <c:showBubbleSize val="0"/>
        </c:dLbls>
        <c:gapWidth val="219"/>
        <c:overlap val="-27"/>
        <c:axId val="1235877183"/>
        <c:axId val="1208027631"/>
      </c:barChart>
      <c:catAx>
        <c:axId val="123587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027631"/>
        <c:crosses val="autoZero"/>
        <c:auto val="1"/>
        <c:lblAlgn val="ctr"/>
        <c:lblOffset val="100"/>
        <c:noMultiLvlLbl val="0"/>
      </c:catAx>
      <c:valAx>
        <c:axId val="1208027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877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0.7389</cdr:x>
      <cdr:y>0.42466</cdr:y>
    </cdr:from>
    <cdr:to>
      <cdr:x>0.84522</cdr:x>
      <cdr:y>0.6411</cdr:y>
    </cdr:to>
    <cdr:sp macro="" textlink="">
      <cdr:nvSpPr>
        <cdr:cNvPr id="2" name="TextBox 1">
          <a:extLst xmlns:a="http://schemas.openxmlformats.org/drawingml/2006/main">
            <a:ext uri="{FF2B5EF4-FFF2-40B4-BE49-F238E27FC236}">
              <a16:creationId xmlns:a16="http://schemas.microsoft.com/office/drawing/2014/main" id="{50352861-4044-DFAB-BF0D-F6B573E64E92}"/>
            </a:ext>
          </a:extLst>
        </cdr:cNvPr>
        <cdr:cNvSpPr txBox="1"/>
      </cdr:nvSpPr>
      <cdr:spPr>
        <a:xfrm xmlns:a="http://schemas.openxmlformats.org/drawingml/2006/main">
          <a:off x="6354501" y="17940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97%</a:t>
          </a:r>
        </a:p>
      </cdr:txBody>
    </cdr:sp>
  </cdr:relSizeAnchor>
  <cdr:relSizeAnchor xmlns:cdr="http://schemas.openxmlformats.org/drawingml/2006/chartDrawing">
    <cdr:from>
      <cdr:x>0.71332</cdr:x>
      <cdr:y>0.45548</cdr:y>
    </cdr:from>
    <cdr:to>
      <cdr:x>0.74159</cdr:x>
      <cdr:y>0.45548</cdr:y>
    </cdr:to>
    <cdr:cxnSp macro="">
      <cdr:nvCxnSpPr>
        <cdr:cNvPr id="4" name="Straight Arrow Connector 3">
          <a:extLst xmlns:a="http://schemas.openxmlformats.org/drawingml/2006/main">
            <a:ext uri="{FF2B5EF4-FFF2-40B4-BE49-F238E27FC236}">
              <a16:creationId xmlns:a16="http://schemas.microsoft.com/office/drawing/2014/main" id="{C5B7FA5E-E893-1D62-6CEE-9F24B04A9F37}"/>
            </a:ext>
          </a:extLst>
        </cdr:cNvPr>
        <cdr:cNvCxnSpPr/>
      </cdr:nvCxnSpPr>
      <cdr:spPr>
        <a:xfrm xmlns:a="http://schemas.openxmlformats.org/drawingml/2006/main" flipH="1">
          <a:off x="6134582" y="1924291"/>
          <a:ext cx="243069"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0.23849</cdr:x>
      <cdr:y>0.13107</cdr:y>
    </cdr:from>
    <cdr:to>
      <cdr:x>0.41362</cdr:x>
      <cdr:y>0.34121</cdr:y>
    </cdr:to>
    <cdr:sp macro="" textlink="">
      <cdr:nvSpPr>
        <cdr:cNvPr id="2" name="TextBox 1">
          <a:extLst xmlns:a="http://schemas.openxmlformats.org/drawingml/2006/main">
            <a:ext uri="{FF2B5EF4-FFF2-40B4-BE49-F238E27FC236}">
              <a16:creationId xmlns:a16="http://schemas.microsoft.com/office/drawing/2014/main" id="{41DAD7AF-A333-DC76-F64A-CAB5EB9BC65B}"/>
            </a:ext>
          </a:extLst>
        </cdr:cNvPr>
        <cdr:cNvSpPr txBox="1"/>
      </cdr:nvSpPr>
      <cdr:spPr>
        <a:xfrm xmlns:a="http://schemas.openxmlformats.org/drawingml/2006/main">
          <a:off x="1245243" y="57033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35</a:t>
          </a:r>
        </a:p>
      </cdr:txBody>
    </cdr:sp>
  </cdr:relSizeAnchor>
  <cdr:relSizeAnchor xmlns:cdr="http://schemas.openxmlformats.org/drawingml/2006/chartDrawing">
    <cdr:from>
      <cdr:x>0.72176</cdr:x>
      <cdr:y>0.33589</cdr:y>
    </cdr:from>
    <cdr:to>
      <cdr:x>0.89689</cdr:x>
      <cdr:y>0.54604</cdr:y>
    </cdr:to>
    <cdr:sp macro="" textlink="">
      <cdr:nvSpPr>
        <cdr:cNvPr id="3" name="TextBox 2">
          <a:extLst xmlns:a="http://schemas.openxmlformats.org/drawingml/2006/main">
            <a:ext uri="{FF2B5EF4-FFF2-40B4-BE49-F238E27FC236}">
              <a16:creationId xmlns:a16="http://schemas.microsoft.com/office/drawing/2014/main" id="{EBDC139F-0614-5B39-93A5-1B7680A5E492}"/>
            </a:ext>
          </a:extLst>
        </cdr:cNvPr>
        <cdr:cNvSpPr txBox="1"/>
      </cdr:nvSpPr>
      <cdr:spPr>
        <a:xfrm xmlns:a="http://schemas.openxmlformats.org/drawingml/2006/main">
          <a:off x="3768524" y="14615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25</a:t>
          </a:r>
        </a:p>
      </cdr:txBody>
    </cdr:sp>
  </cdr:relSizeAnchor>
</c:userShapes>
</file>

<file path=ppt/drawings/drawing2.xml><?xml version="1.0" encoding="utf-8"?>
<c:userShapes xmlns:c="http://schemas.openxmlformats.org/drawingml/2006/chart">
  <cdr:relSizeAnchor xmlns:cdr="http://schemas.openxmlformats.org/drawingml/2006/chartDrawing">
    <cdr:from>
      <cdr:x>0.67208</cdr:x>
      <cdr:y>0.59301</cdr:y>
    </cdr:from>
    <cdr:to>
      <cdr:x>0.75904</cdr:x>
      <cdr:y>0.80315</cdr:y>
    </cdr:to>
    <cdr:sp macro="" textlink="">
      <cdr:nvSpPr>
        <cdr:cNvPr id="2" name="TextBox 1">
          <a:extLst xmlns:a="http://schemas.openxmlformats.org/drawingml/2006/main">
            <a:ext uri="{FF2B5EF4-FFF2-40B4-BE49-F238E27FC236}">
              <a16:creationId xmlns:a16="http://schemas.microsoft.com/office/drawing/2014/main" id="{EBCDDEDE-5C31-E477-36ED-AD67458DE6C2}"/>
            </a:ext>
          </a:extLst>
        </cdr:cNvPr>
        <cdr:cNvSpPr txBox="1"/>
      </cdr:nvSpPr>
      <cdr:spPr>
        <a:xfrm xmlns:a="http://schemas.openxmlformats.org/drawingml/2006/main">
          <a:off x="7067309" y="25803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2%</a:t>
          </a:r>
        </a:p>
      </cdr:txBody>
    </cdr:sp>
  </cdr:relSizeAnchor>
</c:userShapes>
</file>

<file path=ppt/drawings/drawing3.xml><?xml version="1.0" encoding="utf-8"?>
<c:userShapes xmlns:c="http://schemas.openxmlformats.org/drawingml/2006/chart">
  <cdr:relSizeAnchor xmlns:cdr="http://schemas.openxmlformats.org/drawingml/2006/chartDrawing">
    <cdr:from>
      <cdr:x>0.67648</cdr:x>
      <cdr:y>0.28003</cdr:y>
    </cdr:from>
    <cdr:to>
      <cdr:x>0.76344</cdr:x>
      <cdr:y>0.49017</cdr:y>
    </cdr:to>
    <cdr:sp macro="" textlink="">
      <cdr:nvSpPr>
        <cdr:cNvPr id="2" name="TextBox 1">
          <a:extLst xmlns:a="http://schemas.openxmlformats.org/drawingml/2006/main">
            <a:ext uri="{FF2B5EF4-FFF2-40B4-BE49-F238E27FC236}">
              <a16:creationId xmlns:a16="http://schemas.microsoft.com/office/drawing/2014/main" id="{58A36FE3-A018-98E1-EED6-A53CA9B10D0B}"/>
            </a:ext>
          </a:extLst>
        </cdr:cNvPr>
        <cdr:cNvSpPr txBox="1"/>
      </cdr:nvSpPr>
      <cdr:spPr>
        <a:xfrm xmlns:a="http://schemas.openxmlformats.org/drawingml/2006/main">
          <a:off x="7113608" y="121851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47%</a:t>
          </a:r>
        </a:p>
      </cdr:txBody>
    </cdr:sp>
  </cdr:relSizeAnchor>
  <cdr:relSizeAnchor xmlns:cdr="http://schemas.openxmlformats.org/drawingml/2006/chartDrawing">
    <cdr:from>
      <cdr:x>0.4002</cdr:x>
      <cdr:y>0</cdr:y>
    </cdr:from>
    <cdr:to>
      <cdr:x>0.48716</cdr:x>
      <cdr:y>0.21014</cdr:y>
    </cdr:to>
    <cdr:sp macro="" textlink="">
      <cdr:nvSpPr>
        <cdr:cNvPr id="5" name="TextBox 4">
          <a:extLst xmlns:a="http://schemas.openxmlformats.org/drawingml/2006/main">
            <a:ext uri="{FF2B5EF4-FFF2-40B4-BE49-F238E27FC236}">
              <a16:creationId xmlns:a16="http://schemas.microsoft.com/office/drawing/2014/main" id="{9D6B9DD2-BF4F-01EA-E320-7D4A12BCCAFD}"/>
            </a:ext>
          </a:extLst>
        </cdr:cNvPr>
        <cdr:cNvSpPr txBox="1"/>
      </cdr:nvSpPr>
      <cdr:spPr>
        <a:xfrm xmlns:a="http://schemas.openxmlformats.org/drawingml/2006/main">
          <a:off x="4208362"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12%</a:t>
          </a:r>
        </a:p>
      </cdr:txBody>
    </cdr:sp>
  </cdr:relSizeAnchor>
  <cdr:relSizeAnchor xmlns:cdr="http://schemas.openxmlformats.org/drawingml/2006/chartDrawing">
    <cdr:from>
      <cdr:x>0.32315</cdr:x>
      <cdr:y>0.15834</cdr:y>
    </cdr:from>
    <cdr:to>
      <cdr:x>0.41011</cdr:x>
      <cdr:y>0.36848</cdr:y>
    </cdr:to>
    <cdr:sp macro="" textlink="">
      <cdr:nvSpPr>
        <cdr:cNvPr id="6" name="TextBox 5">
          <a:extLst xmlns:a="http://schemas.openxmlformats.org/drawingml/2006/main">
            <a:ext uri="{FF2B5EF4-FFF2-40B4-BE49-F238E27FC236}">
              <a16:creationId xmlns:a16="http://schemas.microsoft.com/office/drawing/2014/main" id="{7208E6C2-E761-D84E-FE37-618D08751103}"/>
            </a:ext>
          </a:extLst>
        </cdr:cNvPr>
        <cdr:cNvSpPr txBox="1"/>
      </cdr:nvSpPr>
      <cdr:spPr>
        <a:xfrm xmlns:a="http://schemas.openxmlformats.org/drawingml/2006/main">
          <a:off x="3398135" y="6889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8%</a:t>
          </a:r>
        </a:p>
      </cdr:txBody>
    </cdr:sp>
  </cdr:relSizeAnchor>
</c:userShapes>
</file>

<file path=ppt/drawings/drawing4.xml><?xml version="1.0" encoding="utf-8"?>
<c:userShapes xmlns:c="http://schemas.openxmlformats.org/drawingml/2006/chart">
  <cdr:relSizeAnchor xmlns:cdr="http://schemas.openxmlformats.org/drawingml/2006/chartDrawing">
    <cdr:from>
      <cdr:x>0.2512</cdr:x>
      <cdr:y>0.13639</cdr:y>
    </cdr:from>
    <cdr:to>
      <cdr:x>0.42633</cdr:x>
      <cdr:y>0.34653</cdr:y>
    </cdr:to>
    <cdr:sp macro="" textlink="">
      <cdr:nvSpPr>
        <cdr:cNvPr id="2" name="TextBox 1">
          <a:extLst xmlns:a="http://schemas.openxmlformats.org/drawingml/2006/main">
            <a:ext uri="{FF2B5EF4-FFF2-40B4-BE49-F238E27FC236}">
              <a16:creationId xmlns:a16="http://schemas.microsoft.com/office/drawing/2014/main" id="{FCE05D68-C87C-A361-498F-C7190A9AD5B7}"/>
            </a:ext>
          </a:extLst>
        </cdr:cNvPr>
        <cdr:cNvSpPr txBox="1"/>
      </cdr:nvSpPr>
      <cdr:spPr>
        <a:xfrm xmlns:a="http://schemas.openxmlformats.org/drawingml/2006/main">
          <a:off x="1311597" y="59348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4</a:t>
          </a:r>
        </a:p>
      </cdr:txBody>
    </cdr:sp>
  </cdr:relSizeAnchor>
</c:userShapes>
</file>

<file path=ppt/drawings/drawing5.xml><?xml version="1.0" encoding="utf-8"?>
<c:userShapes xmlns:c="http://schemas.openxmlformats.org/drawingml/2006/chart">
  <cdr:relSizeAnchor xmlns:cdr="http://schemas.openxmlformats.org/drawingml/2006/chartDrawing">
    <cdr:from>
      <cdr:x>0.34047</cdr:x>
      <cdr:y>0.55934</cdr:y>
    </cdr:from>
    <cdr:to>
      <cdr:x>0.5156</cdr:x>
      <cdr:y>0.76948</cdr:y>
    </cdr:to>
    <cdr:sp macro="" textlink="">
      <cdr:nvSpPr>
        <cdr:cNvPr id="2" name="TextBox 1">
          <a:extLst xmlns:a="http://schemas.openxmlformats.org/drawingml/2006/main">
            <a:ext uri="{FF2B5EF4-FFF2-40B4-BE49-F238E27FC236}">
              <a16:creationId xmlns:a16="http://schemas.microsoft.com/office/drawing/2014/main" id="{EE632775-4E67-205B-9C55-A02BCAFA522A}"/>
            </a:ext>
          </a:extLst>
        </cdr:cNvPr>
        <cdr:cNvSpPr txBox="1"/>
      </cdr:nvSpPr>
      <cdr:spPr>
        <a:xfrm xmlns:a="http://schemas.openxmlformats.org/drawingml/2006/main">
          <a:off x="1777678" y="24338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94</a:t>
          </a:r>
        </a:p>
      </cdr:txBody>
    </cdr:sp>
  </cdr:relSizeAnchor>
  <cdr:relSizeAnchor xmlns:cdr="http://schemas.openxmlformats.org/drawingml/2006/chartDrawing">
    <cdr:from>
      <cdr:x>0.65304</cdr:x>
      <cdr:y>0.15102</cdr:y>
    </cdr:from>
    <cdr:to>
      <cdr:x>0.82817</cdr:x>
      <cdr:y>0.36116</cdr:y>
    </cdr:to>
    <cdr:sp macro="" textlink="">
      <cdr:nvSpPr>
        <cdr:cNvPr id="3" name="TextBox 2">
          <a:extLst xmlns:a="http://schemas.openxmlformats.org/drawingml/2006/main">
            <a:ext uri="{FF2B5EF4-FFF2-40B4-BE49-F238E27FC236}">
              <a16:creationId xmlns:a16="http://schemas.microsoft.com/office/drawing/2014/main" id="{9F20B595-843F-C786-FC1C-99403D02DC86}"/>
            </a:ext>
          </a:extLst>
        </cdr:cNvPr>
        <cdr:cNvSpPr txBox="1"/>
      </cdr:nvSpPr>
      <cdr:spPr>
        <a:xfrm xmlns:a="http://schemas.openxmlformats.org/drawingml/2006/main">
          <a:off x="3409709" y="65714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111</a:t>
          </a:r>
        </a:p>
      </cdr:txBody>
    </cdr:sp>
  </cdr:relSizeAnchor>
  <cdr:relSizeAnchor xmlns:cdr="http://schemas.openxmlformats.org/drawingml/2006/chartDrawing">
    <cdr:from>
      <cdr:x>0.78827</cdr:x>
      <cdr:y>0.45559</cdr:y>
    </cdr:from>
    <cdr:to>
      <cdr:x>0.9634</cdr:x>
      <cdr:y>0.66574</cdr:y>
    </cdr:to>
    <cdr:sp macro="" textlink="">
      <cdr:nvSpPr>
        <cdr:cNvPr id="4" name="TextBox 3">
          <a:extLst xmlns:a="http://schemas.openxmlformats.org/drawingml/2006/main">
            <a:ext uri="{FF2B5EF4-FFF2-40B4-BE49-F238E27FC236}">
              <a16:creationId xmlns:a16="http://schemas.microsoft.com/office/drawing/2014/main" id="{70BBF591-1CFA-0157-77DD-C55B42225E6C}"/>
            </a:ext>
          </a:extLst>
        </cdr:cNvPr>
        <cdr:cNvSpPr txBox="1"/>
      </cdr:nvSpPr>
      <cdr:spPr>
        <a:xfrm xmlns:a="http://schemas.openxmlformats.org/drawingml/2006/main">
          <a:off x="4115764" y="1982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98</a:t>
          </a:r>
        </a:p>
      </cdr:txBody>
    </cdr:sp>
  </cdr:relSizeAnchor>
</c:userShapes>
</file>

<file path=ppt/drawings/drawing6.xml><?xml version="1.0" encoding="utf-8"?>
<c:userShapes xmlns:c="http://schemas.openxmlformats.org/drawingml/2006/chart">
  <cdr:relSizeAnchor xmlns:cdr="http://schemas.openxmlformats.org/drawingml/2006/chartDrawing">
    <cdr:from>
      <cdr:x>0.26016</cdr:x>
      <cdr:y>0.24279</cdr:y>
    </cdr:from>
    <cdr:to>
      <cdr:x>0.44111</cdr:x>
      <cdr:y>0.45293</cdr:y>
    </cdr:to>
    <cdr:sp macro="" textlink="">
      <cdr:nvSpPr>
        <cdr:cNvPr id="2" name="TextBox 1">
          <a:extLst xmlns:a="http://schemas.openxmlformats.org/drawingml/2006/main">
            <a:ext uri="{FF2B5EF4-FFF2-40B4-BE49-F238E27FC236}">
              <a16:creationId xmlns:a16="http://schemas.microsoft.com/office/drawing/2014/main" id="{ECB8A7E3-E707-F7BA-6878-56823E829311}"/>
            </a:ext>
          </a:extLst>
        </cdr:cNvPr>
        <cdr:cNvSpPr txBox="1"/>
      </cdr:nvSpPr>
      <cdr:spPr>
        <a:xfrm xmlns:a="http://schemas.openxmlformats.org/drawingml/2006/main">
          <a:off x="1314691" y="105647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30</a:t>
          </a:r>
        </a:p>
      </cdr:txBody>
    </cdr:sp>
  </cdr:relSizeAnchor>
  <cdr:relSizeAnchor xmlns:cdr="http://schemas.openxmlformats.org/drawingml/2006/chartDrawing">
    <cdr:from>
      <cdr:x>0.7114</cdr:x>
      <cdr:y>0.09915</cdr:y>
    </cdr:from>
    <cdr:to>
      <cdr:x>0.89235</cdr:x>
      <cdr:y>0.30929</cdr:y>
    </cdr:to>
    <cdr:sp macro="" textlink="">
      <cdr:nvSpPr>
        <cdr:cNvPr id="3" name="TextBox 2">
          <a:extLst xmlns:a="http://schemas.openxmlformats.org/drawingml/2006/main">
            <a:ext uri="{FF2B5EF4-FFF2-40B4-BE49-F238E27FC236}">
              <a16:creationId xmlns:a16="http://schemas.microsoft.com/office/drawing/2014/main" id="{A2CC4ACF-F74C-C590-8C7D-0B04EDAB43D8}"/>
            </a:ext>
          </a:extLst>
        </cdr:cNvPr>
        <cdr:cNvSpPr txBox="1"/>
      </cdr:nvSpPr>
      <cdr:spPr>
        <a:xfrm xmlns:a="http://schemas.openxmlformats.org/drawingml/2006/main">
          <a:off x="3594904" y="43143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37</a:t>
          </a:r>
        </a:p>
      </cdr:txBody>
    </cdr:sp>
  </cdr:relSizeAnchor>
</c:userShapes>
</file>

<file path=ppt/drawings/drawing7.xml><?xml version="1.0" encoding="utf-8"?>
<c:userShapes xmlns:c="http://schemas.openxmlformats.org/drawingml/2006/chart">
  <cdr:relSizeAnchor xmlns:cdr="http://schemas.openxmlformats.org/drawingml/2006/chartDrawing">
    <cdr:from>
      <cdr:x>0.64417</cdr:x>
      <cdr:y>0.28986</cdr:y>
    </cdr:from>
    <cdr:to>
      <cdr:x>0.8193</cdr:x>
      <cdr:y>0.5</cdr:y>
    </cdr:to>
    <cdr:sp macro="" textlink="">
      <cdr:nvSpPr>
        <cdr:cNvPr id="2" name="TextBox 1">
          <a:extLst xmlns:a="http://schemas.openxmlformats.org/drawingml/2006/main">
            <a:ext uri="{FF2B5EF4-FFF2-40B4-BE49-F238E27FC236}">
              <a16:creationId xmlns:a16="http://schemas.microsoft.com/office/drawing/2014/main" id="{B5584996-884A-4816-F9EF-28D113917E7A}"/>
            </a:ext>
          </a:extLst>
        </cdr:cNvPr>
        <cdr:cNvSpPr txBox="1"/>
      </cdr:nvSpPr>
      <cdr:spPr>
        <a:xfrm xmlns:a="http://schemas.openxmlformats.org/drawingml/2006/main">
          <a:off x="3363409" y="126126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93</a:t>
          </a:r>
        </a:p>
      </cdr:txBody>
    </cdr:sp>
  </cdr:relSizeAnchor>
  <cdr:relSizeAnchor xmlns:cdr="http://schemas.openxmlformats.org/drawingml/2006/chartDrawing">
    <cdr:from>
      <cdr:x>0.77718</cdr:x>
      <cdr:y>0.13639</cdr:y>
    </cdr:from>
    <cdr:to>
      <cdr:x>0.95231</cdr:x>
      <cdr:y>0.34653</cdr:y>
    </cdr:to>
    <cdr:sp macro="" textlink="">
      <cdr:nvSpPr>
        <cdr:cNvPr id="3" name="TextBox 2">
          <a:extLst xmlns:a="http://schemas.openxmlformats.org/drawingml/2006/main">
            <a:ext uri="{FF2B5EF4-FFF2-40B4-BE49-F238E27FC236}">
              <a16:creationId xmlns:a16="http://schemas.microsoft.com/office/drawing/2014/main" id="{8BCF637D-CD9A-64C8-789E-EA38477013F0}"/>
            </a:ext>
          </a:extLst>
        </cdr:cNvPr>
        <cdr:cNvSpPr txBox="1"/>
      </cdr:nvSpPr>
      <cdr:spPr>
        <a:xfrm xmlns:a="http://schemas.openxmlformats.org/drawingml/2006/main">
          <a:off x="4057892" y="59348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123</a:t>
          </a:r>
        </a:p>
      </cdr:txBody>
    </cdr:sp>
  </cdr:relSizeAnchor>
</c:userShapes>
</file>

<file path=ppt/drawings/drawing8.xml><?xml version="1.0" encoding="utf-8"?>
<c:userShapes xmlns:c="http://schemas.openxmlformats.org/drawingml/2006/chart">
  <cdr:relSizeAnchor xmlns:cdr="http://schemas.openxmlformats.org/drawingml/2006/chartDrawing">
    <cdr:from>
      <cdr:x>0.41014</cdr:x>
      <cdr:y>0.39493</cdr:y>
    </cdr:from>
    <cdr:to>
      <cdr:x>0.58986</cdr:x>
      <cdr:y>0.60507</cdr:y>
    </cdr:to>
    <cdr:sp macro="" textlink="">
      <cdr:nvSpPr>
        <cdr:cNvPr id="2" name="TextBox 1">
          <a:extLst xmlns:a="http://schemas.openxmlformats.org/drawingml/2006/main">
            <a:ext uri="{FF2B5EF4-FFF2-40B4-BE49-F238E27FC236}">
              <a16:creationId xmlns:a16="http://schemas.microsoft.com/office/drawing/2014/main" id="{F9CA2B12-2235-C062-6A0F-D6F59BF7D882}"/>
            </a:ext>
          </a:extLst>
        </cdr:cNvPr>
        <cdr:cNvSpPr txBox="1"/>
      </cdr:nvSpPr>
      <cdr:spPr>
        <a:xfrm xmlns:a="http://schemas.openxmlformats.org/drawingml/2006/main">
          <a:off x="2086819" y="171846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0.70199</cdr:x>
      <cdr:y>0.62584</cdr:y>
    </cdr:from>
    <cdr:to>
      <cdr:x>0.88171</cdr:x>
      <cdr:y>0.83598</cdr:y>
    </cdr:to>
    <cdr:sp macro="" textlink="">
      <cdr:nvSpPr>
        <cdr:cNvPr id="3" name="TextBox 2">
          <a:extLst xmlns:a="http://schemas.openxmlformats.org/drawingml/2006/main">
            <a:ext uri="{FF2B5EF4-FFF2-40B4-BE49-F238E27FC236}">
              <a16:creationId xmlns:a16="http://schemas.microsoft.com/office/drawing/2014/main" id="{E8FD3820-EF25-02AD-2936-C53B697E5A62}"/>
            </a:ext>
          </a:extLst>
        </cdr:cNvPr>
        <cdr:cNvSpPr txBox="1"/>
      </cdr:nvSpPr>
      <cdr:spPr>
        <a:xfrm xmlns:a="http://schemas.openxmlformats.org/drawingml/2006/main">
          <a:off x="3571754" y="27232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41</a:t>
          </a:r>
        </a:p>
      </cdr:txBody>
    </cdr:sp>
  </cdr:relSizeAnchor>
  <cdr:relSizeAnchor xmlns:cdr="http://schemas.openxmlformats.org/drawingml/2006/chartDrawing">
    <cdr:from>
      <cdr:x>0.27204</cdr:x>
      <cdr:y>0.15767</cdr:y>
    </cdr:from>
    <cdr:to>
      <cdr:x>0.45175</cdr:x>
      <cdr:y>0.36781</cdr:y>
    </cdr:to>
    <cdr:sp macro="" textlink="">
      <cdr:nvSpPr>
        <cdr:cNvPr id="4" name="TextBox 3">
          <a:extLst xmlns:a="http://schemas.openxmlformats.org/drawingml/2006/main">
            <a:ext uri="{FF2B5EF4-FFF2-40B4-BE49-F238E27FC236}">
              <a16:creationId xmlns:a16="http://schemas.microsoft.com/office/drawing/2014/main" id="{707E372F-B71E-5894-30D9-0A56B634E525}"/>
            </a:ext>
          </a:extLst>
        </cdr:cNvPr>
        <cdr:cNvSpPr txBox="1"/>
      </cdr:nvSpPr>
      <cdr:spPr>
        <a:xfrm xmlns:a="http://schemas.openxmlformats.org/drawingml/2006/main">
          <a:off x="1384139" y="68608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43</a:t>
          </a:r>
        </a:p>
      </cdr:txBody>
    </cdr:sp>
  </cdr:relSizeAnchor>
</c:userShapes>
</file>

<file path=ppt/drawings/drawing9.xml><?xml version="1.0" encoding="utf-8"?>
<c:userShapes xmlns:c="http://schemas.openxmlformats.org/drawingml/2006/chart">
  <cdr:relSizeAnchor xmlns:cdr="http://schemas.openxmlformats.org/drawingml/2006/chartDrawing">
    <cdr:from>
      <cdr:x>0.21633</cdr:x>
      <cdr:y>0.27471</cdr:y>
    </cdr:from>
    <cdr:to>
      <cdr:x>0.39145</cdr:x>
      <cdr:y>0.48485</cdr:y>
    </cdr:to>
    <cdr:sp macro="" textlink="">
      <cdr:nvSpPr>
        <cdr:cNvPr id="2" name="TextBox 1">
          <a:extLst xmlns:a="http://schemas.openxmlformats.org/drawingml/2006/main">
            <a:ext uri="{FF2B5EF4-FFF2-40B4-BE49-F238E27FC236}">
              <a16:creationId xmlns:a16="http://schemas.microsoft.com/office/drawing/2014/main" id="{154A9DB4-5AC4-2130-4296-FDB5C880DE5E}"/>
            </a:ext>
          </a:extLst>
        </cdr:cNvPr>
        <cdr:cNvSpPr txBox="1"/>
      </cdr:nvSpPr>
      <cdr:spPr>
        <a:xfrm xmlns:a="http://schemas.openxmlformats.org/drawingml/2006/main">
          <a:off x="1129496" y="11953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76</a:t>
          </a:r>
        </a:p>
      </cdr:txBody>
    </cdr:sp>
  </cdr:relSizeAnchor>
  <cdr:relSizeAnchor xmlns:cdr="http://schemas.openxmlformats.org/drawingml/2006/chartDrawing">
    <cdr:from>
      <cdr:x>0.32487</cdr:x>
      <cdr:y>0.13639</cdr:y>
    </cdr:from>
    <cdr:to>
      <cdr:x>0.5</cdr:x>
      <cdr:y>0.34653</cdr:y>
    </cdr:to>
    <cdr:sp macro="" textlink="">
      <cdr:nvSpPr>
        <cdr:cNvPr id="3" name="TextBox 2">
          <a:extLst xmlns:a="http://schemas.openxmlformats.org/drawingml/2006/main">
            <a:ext uri="{FF2B5EF4-FFF2-40B4-BE49-F238E27FC236}">
              <a16:creationId xmlns:a16="http://schemas.microsoft.com/office/drawing/2014/main" id="{8966203F-1D8D-9CFA-95E5-9E2AD3065E97}"/>
            </a:ext>
          </a:extLst>
        </cdr:cNvPr>
        <cdr:cNvSpPr txBox="1"/>
      </cdr:nvSpPr>
      <cdr:spPr>
        <a:xfrm xmlns:a="http://schemas.openxmlformats.org/drawingml/2006/main">
          <a:off x="1696244" y="59348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95</a:t>
          </a:r>
        </a:p>
      </cdr:txBody>
    </cdr:sp>
  </cdr:relSizeAnchor>
  <cdr:relSizeAnchor xmlns:cdr="http://schemas.openxmlformats.org/drawingml/2006/chartDrawing">
    <cdr:from>
      <cdr:x>0.65647</cdr:x>
      <cdr:y>0.45606</cdr:y>
    </cdr:from>
    <cdr:to>
      <cdr:x>0.8316</cdr:x>
      <cdr:y>0.6662</cdr:y>
    </cdr:to>
    <cdr:sp macro="" textlink="">
      <cdr:nvSpPr>
        <cdr:cNvPr id="4" name="TextBox 3">
          <a:extLst xmlns:a="http://schemas.openxmlformats.org/drawingml/2006/main">
            <a:ext uri="{FF2B5EF4-FFF2-40B4-BE49-F238E27FC236}">
              <a16:creationId xmlns:a16="http://schemas.microsoft.com/office/drawing/2014/main" id="{5C46F394-7E02-E474-D8DD-4D2B29C6455E}"/>
            </a:ext>
          </a:extLst>
        </cdr:cNvPr>
        <cdr:cNvSpPr txBox="1"/>
      </cdr:nvSpPr>
      <cdr:spPr>
        <a:xfrm xmlns:a="http://schemas.openxmlformats.org/drawingml/2006/main">
          <a:off x="3427602" y="198446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49</a:t>
          </a:r>
        </a:p>
      </cdr:txBody>
    </cdr:sp>
  </cdr:relSizeAnchor>
  <cdr:relSizeAnchor xmlns:cdr="http://schemas.openxmlformats.org/drawingml/2006/chartDrawing">
    <cdr:from>
      <cdr:x>0.7927</cdr:x>
      <cdr:y>0.30848</cdr:y>
    </cdr:from>
    <cdr:to>
      <cdr:x>0.96783</cdr:x>
      <cdr:y>0.51862</cdr:y>
    </cdr:to>
    <cdr:sp macro="" textlink="">
      <cdr:nvSpPr>
        <cdr:cNvPr id="5" name="TextBox 4">
          <a:extLst xmlns:a="http://schemas.openxmlformats.org/drawingml/2006/main">
            <a:ext uri="{FF2B5EF4-FFF2-40B4-BE49-F238E27FC236}">
              <a16:creationId xmlns:a16="http://schemas.microsoft.com/office/drawing/2014/main" id="{49CC9479-DA55-A339-32A2-E076FB22EF6B}"/>
            </a:ext>
          </a:extLst>
        </cdr:cNvPr>
        <cdr:cNvSpPr txBox="1"/>
      </cdr:nvSpPr>
      <cdr:spPr>
        <a:xfrm xmlns:a="http://schemas.openxmlformats.org/drawingml/2006/main">
          <a:off x="4138914" y="13422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69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A3CE8-CC8F-484E-A985-D3D9555A5B64}"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A1280-5DCC-49B9-AF7C-8C82363D5838}" type="slidenum">
              <a:rPr lang="en-US" smtClean="0"/>
              <a:t>‹#›</a:t>
            </a:fld>
            <a:endParaRPr lang="en-US"/>
          </a:p>
        </p:txBody>
      </p:sp>
    </p:spTree>
    <p:extLst>
      <p:ext uri="{BB962C8B-B14F-4D97-AF65-F5344CB8AC3E}">
        <p14:creationId xmlns:p14="http://schemas.microsoft.com/office/powerpoint/2010/main" val="119709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Presentations are visual. Don’t overwhelm your audience with text.</a:t>
            </a:r>
          </a:p>
        </p:txBody>
      </p:sp>
      <p:sp>
        <p:nvSpPr>
          <p:cNvPr id="4" name="Slide Number Placeholder 3"/>
          <p:cNvSpPr>
            <a:spLocks noGrp="1"/>
          </p:cNvSpPr>
          <p:nvPr>
            <p:ph type="sldNum" sz="quarter" idx="5"/>
          </p:nvPr>
        </p:nvSpPr>
        <p:spPr/>
        <p:txBody>
          <a:bodyPr/>
          <a:lstStyle/>
          <a:p>
            <a:fld id="{58CA1280-5DCC-49B9-AF7C-8C82363D5838}" type="slidenum">
              <a:rPr lang="en-US" smtClean="0"/>
              <a:t>2</a:t>
            </a:fld>
            <a:endParaRPr lang="en-US"/>
          </a:p>
        </p:txBody>
      </p:sp>
    </p:spTree>
    <p:extLst>
      <p:ext uri="{BB962C8B-B14F-4D97-AF65-F5344CB8AC3E}">
        <p14:creationId xmlns:p14="http://schemas.microsoft.com/office/powerpoint/2010/main" val="100946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20</a:t>
            </a:fld>
            <a:endParaRPr lang="en-US"/>
          </a:p>
        </p:txBody>
      </p:sp>
    </p:spTree>
    <p:extLst>
      <p:ext uri="{BB962C8B-B14F-4D97-AF65-F5344CB8AC3E}">
        <p14:creationId xmlns:p14="http://schemas.microsoft.com/office/powerpoint/2010/main" val="56891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21</a:t>
            </a:fld>
            <a:endParaRPr lang="en-US"/>
          </a:p>
        </p:txBody>
      </p:sp>
    </p:spTree>
    <p:extLst>
      <p:ext uri="{BB962C8B-B14F-4D97-AF65-F5344CB8AC3E}">
        <p14:creationId xmlns:p14="http://schemas.microsoft.com/office/powerpoint/2010/main" val="207348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6</a:t>
            </a:fld>
            <a:endParaRPr lang="en-US"/>
          </a:p>
        </p:txBody>
      </p:sp>
    </p:spTree>
    <p:extLst>
      <p:ext uri="{BB962C8B-B14F-4D97-AF65-F5344CB8AC3E}">
        <p14:creationId xmlns:p14="http://schemas.microsoft.com/office/powerpoint/2010/main" val="118304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7</a:t>
            </a:fld>
            <a:endParaRPr lang="en-US"/>
          </a:p>
        </p:txBody>
      </p:sp>
    </p:spTree>
    <p:extLst>
      <p:ext uri="{BB962C8B-B14F-4D97-AF65-F5344CB8AC3E}">
        <p14:creationId xmlns:p14="http://schemas.microsoft.com/office/powerpoint/2010/main" val="419035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8</a:t>
            </a:fld>
            <a:endParaRPr lang="en-US"/>
          </a:p>
        </p:txBody>
      </p:sp>
    </p:spTree>
    <p:extLst>
      <p:ext uri="{BB962C8B-B14F-4D97-AF65-F5344CB8AC3E}">
        <p14:creationId xmlns:p14="http://schemas.microsoft.com/office/powerpoint/2010/main" val="139128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1280-5DCC-49B9-AF7C-8C82363D5838}" type="slidenum">
              <a:rPr lang="en-US" smtClean="0"/>
              <a:t>12</a:t>
            </a:fld>
            <a:endParaRPr lang="en-US"/>
          </a:p>
        </p:txBody>
      </p:sp>
    </p:spTree>
    <p:extLst>
      <p:ext uri="{BB962C8B-B14F-4D97-AF65-F5344CB8AC3E}">
        <p14:creationId xmlns:p14="http://schemas.microsoft.com/office/powerpoint/2010/main" val="417972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13</a:t>
            </a:fld>
            <a:endParaRPr lang="en-US"/>
          </a:p>
        </p:txBody>
      </p:sp>
    </p:spTree>
    <p:extLst>
      <p:ext uri="{BB962C8B-B14F-4D97-AF65-F5344CB8AC3E}">
        <p14:creationId xmlns:p14="http://schemas.microsoft.com/office/powerpoint/2010/main" val="309307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1280-5DCC-49B9-AF7C-8C82363D5838}" type="slidenum">
              <a:rPr lang="en-US" smtClean="0"/>
              <a:t>14</a:t>
            </a:fld>
            <a:endParaRPr lang="en-US"/>
          </a:p>
        </p:txBody>
      </p:sp>
    </p:spTree>
    <p:extLst>
      <p:ext uri="{BB962C8B-B14F-4D97-AF65-F5344CB8AC3E}">
        <p14:creationId xmlns:p14="http://schemas.microsoft.com/office/powerpoint/2010/main" val="291487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1280-5DCC-49B9-AF7C-8C82363D5838}" type="slidenum">
              <a:rPr lang="en-US" smtClean="0"/>
              <a:t>15</a:t>
            </a:fld>
            <a:endParaRPr lang="en-US"/>
          </a:p>
        </p:txBody>
      </p:sp>
    </p:spTree>
    <p:extLst>
      <p:ext uri="{BB962C8B-B14F-4D97-AF65-F5344CB8AC3E}">
        <p14:creationId xmlns:p14="http://schemas.microsoft.com/office/powerpoint/2010/main" val="200781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A1280-5DCC-49B9-AF7C-8C82363D5838}" type="slidenum">
              <a:rPr lang="en-US" smtClean="0"/>
              <a:t>18</a:t>
            </a:fld>
            <a:endParaRPr lang="en-US"/>
          </a:p>
        </p:txBody>
      </p:sp>
    </p:spTree>
    <p:extLst>
      <p:ext uri="{BB962C8B-B14F-4D97-AF65-F5344CB8AC3E}">
        <p14:creationId xmlns:p14="http://schemas.microsoft.com/office/powerpoint/2010/main" val="2491619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140B-2118-42A9-9135-14507B6628B4}"/>
              </a:ext>
            </a:extLst>
          </p:cNvPr>
          <p:cNvSpPr>
            <a:spLocks noGrp="1"/>
          </p:cNvSpPr>
          <p:nvPr>
            <p:ph type="ctrTitle"/>
          </p:nvPr>
        </p:nvSpPr>
        <p:spPr>
          <a:xfrm>
            <a:off x="1524000" y="1122363"/>
            <a:ext cx="9144000" cy="2387600"/>
          </a:xfrm>
        </p:spPr>
        <p:txBody>
          <a:bodyPr anchor="b"/>
          <a:lstStyle>
            <a:lvl1pPr algn="ctr">
              <a:defRPr sz="6000" b="1">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8C81B55-9C29-48F3-A567-AF7490301BD9}"/>
              </a:ext>
            </a:extLst>
          </p:cNvPr>
          <p:cNvSpPr>
            <a:spLocks noGrp="1"/>
          </p:cNvSpPr>
          <p:nvPr>
            <p:ph type="subTitle" idx="1"/>
          </p:nvPr>
        </p:nvSpPr>
        <p:spPr>
          <a:xfrm>
            <a:off x="1524000" y="3602038"/>
            <a:ext cx="9144000" cy="1655762"/>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9DD1A-7B00-41C0-9574-F79136E661BB}"/>
              </a:ext>
            </a:extLst>
          </p:cNvPr>
          <p:cNvSpPr>
            <a:spLocks noGrp="1"/>
          </p:cNvSpPr>
          <p:nvPr>
            <p:ph type="dt" sz="half" idx="10"/>
          </p:nvPr>
        </p:nvSpPr>
        <p:spPr/>
        <p:txBody>
          <a:bodyPr/>
          <a:lstStyle/>
          <a:p>
            <a:fld id="{7312CA05-66EE-4AD9-BFF4-EF5718038720}" type="datetimeFigureOut">
              <a:rPr lang="en-US" smtClean="0"/>
              <a:t>2/21/2024</a:t>
            </a:fld>
            <a:endParaRPr lang="en-US" dirty="0"/>
          </a:p>
        </p:txBody>
      </p:sp>
      <p:sp>
        <p:nvSpPr>
          <p:cNvPr id="5" name="Footer Placeholder 4">
            <a:extLst>
              <a:ext uri="{FF2B5EF4-FFF2-40B4-BE49-F238E27FC236}">
                <a16:creationId xmlns:a16="http://schemas.microsoft.com/office/drawing/2014/main" id="{672A2358-777F-4386-983A-ADEF7BEDE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6A5ED-6A80-4FB2-B199-43CE48DE88EB}"/>
              </a:ext>
            </a:extLst>
          </p:cNvPr>
          <p:cNvSpPr>
            <a:spLocks noGrp="1"/>
          </p:cNvSpPr>
          <p:nvPr>
            <p:ph type="sldNum" sz="quarter" idx="12"/>
          </p:nvPr>
        </p:nvSpPr>
        <p:spPr/>
        <p:txBody>
          <a:bodyPr/>
          <a:lstStyle/>
          <a:p>
            <a:fld id="{5A213667-D24B-4022-A3B4-FAD71F8C49F3}" type="slidenum">
              <a:rPr lang="en-US" smtClean="0"/>
              <a:t>‹#›</a:t>
            </a:fld>
            <a:endParaRPr lang="en-US"/>
          </a:p>
        </p:txBody>
      </p:sp>
      <p:sp>
        <p:nvSpPr>
          <p:cNvPr id="7" name="Rectangle 6">
            <a:extLst>
              <a:ext uri="{FF2B5EF4-FFF2-40B4-BE49-F238E27FC236}">
                <a16:creationId xmlns:a16="http://schemas.microsoft.com/office/drawing/2014/main" id="{2EABE4FC-B067-481F-90E5-DF558CF54B15}"/>
              </a:ext>
            </a:extLst>
          </p:cNvPr>
          <p:cNvSpPr/>
          <p:nvPr userDrawn="1"/>
        </p:nvSpPr>
        <p:spPr>
          <a:xfrm>
            <a:off x="0" y="5727469"/>
            <a:ext cx="12192000" cy="11305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bject&#10;&#10;Description automatically generated">
            <a:extLst>
              <a:ext uri="{FF2B5EF4-FFF2-40B4-BE49-F238E27FC236}">
                <a16:creationId xmlns:a16="http://schemas.microsoft.com/office/drawing/2014/main" id="{23DCD08F-DE00-420C-954F-8F4E3999FC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002683" y="5922393"/>
            <a:ext cx="2934920" cy="740682"/>
          </a:xfrm>
          <a:prstGeom prst="rect">
            <a:avLst/>
          </a:prstGeom>
        </p:spPr>
      </p:pic>
    </p:spTree>
    <p:extLst>
      <p:ext uri="{BB962C8B-B14F-4D97-AF65-F5344CB8AC3E}">
        <p14:creationId xmlns:p14="http://schemas.microsoft.com/office/powerpoint/2010/main" val="52799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CECE-37F5-4DCA-9640-FEE05554994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A23D7FC-0BF9-480E-B517-46D9C6EF21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7BA6D-9643-4AE9-AB62-A5236D0F203A}"/>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5" name="Footer Placeholder 4">
            <a:extLst>
              <a:ext uri="{FF2B5EF4-FFF2-40B4-BE49-F238E27FC236}">
                <a16:creationId xmlns:a16="http://schemas.microsoft.com/office/drawing/2014/main" id="{19F45B85-FABB-44C5-ABEC-EFEB213C2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3C678-26D7-46CF-A961-22806DA2BFC8}"/>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340544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C02D8-7CA7-44F7-9E72-873C1A75E605}"/>
              </a:ext>
            </a:extLst>
          </p:cNvPr>
          <p:cNvSpPr>
            <a:spLocks noGrp="1"/>
          </p:cNvSpPr>
          <p:nvPr>
            <p:ph type="title" orient="vert"/>
          </p:nvPr>
        </p:nvSpPr>
        <p:spPr>
          <a:xfrm>
            <a:off x="8724900" y="365125"/>
            <a:ext cx="2628900" cy="5811838"/>
          </a:xfrm>
        </p:spPr>
        <p:txBody>
          <a:bodyPr vert="eaVert"/>
          <a:lstStyle>
            <a:lvl1pPr>
              <a:defRPr>
                <a:solidFill>
                  <a:schemeClr val="accent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3631D27-26BA-4972-B7FF-C8954EBA59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EDF51-855D-428B-8E3A-6E273533EE43}"/>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5" name="Footer Placeholder 4">
            <a:extLst>
              <a:ext uri="{FF2B5EF4-FFF2-40B4-BE49-F238E27FC236}">
                <a16:creationId xmlns:a16="http://schemas.microsoft.com/office/drawing/2014/main" id="{8ABDFE3B-3D5A-485E-9DEC-5BB9D15F5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6FCE3-6FB7-473C-98D0-70F0DAABE7D5}"/>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37667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8D07-BD76-4803-AC54-B15643784B1C}"/>
              </a:ext>
            </a:extLst>
          </p:cNvPr>
          <p:cNvSpPr>
            <a:spLocks noGrp="1"/>
          </p:cNvSpPr>
          <p:nvPr>
            <p:ph type="title"/>
          </p:nvPr>
        </p:nvSpPr>
        <p:spPr/>
        <p:txBody>
          <a:bodyPr/>
          <a:lstStyle>
            <a:lvl1pPr>
              <a:defRPr b="1">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0C7693-4568-4DA1-AB36-165097577C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D9158285-7658-4759-8241-8F2DB1619568}"/>
              </a:ext>
            </a:extLst>
          </p:cNvPr>
          <p:cNvSpPr/>
          <p:nvPr userDrawn="1"/>
        </p:nvSpPr>
        <p:spPr>
          <a:xfrm>
            <a:off x="0" y="6311900"/>
            <a:ext cx="121920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80460BB-159D-48A4-BF25-8473163369F9}"/>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5" name="Footer Placeholder 4">
            <a:extLst>
              <a:ext uri="{FF2B5EF4-FFF2-40B4-BE49-F238E27FC236}">
                <a16:creationId xmlns:a16="http://schemas.microsoft.com/office/drawing/2014/main" id="{616E01B0-8AD8-4013-B7E5-CD5A8ED87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F8384-25C7-41C5-ACE2-C74FB6A885C5}"/>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309965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4134-BF8E-462D-865E-C0EAF919A538}"/>
              </a:ext>
            </a:extLst>
          </p:cNvPr>
          <p:cNvSpPr>
            <a:spLocks noGrp="1"/>
          </p:cNvSpPr>
          <p:nvPr>
            <p:ph type="title"/>
          </p:nvPr>
        </p:nvSpPr>
        <p:spPr>
          <a:xfrm>
            <a:off x="831850" y="1709738"/>
            <a:ext cx="10515600" cy="2852737"/>
          </a:xfrm>
        </p:spPr>
        <p:txBody>
          <a:bodyPr anchor="b"/>
          <a:lstStyle>
            <a:lvl1pPr>
              <a:defRPr sz="6000" b="1">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5EF17D-74B2-4373-83F3-63528507D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50539F-5F78-47F3-AFF3-A9D4DD05AE3D}"/>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5" name="Footer Placeholder 4">
            <a:extLst>
              <a:ext uri="{FF2B5EF4-FFF2-40B4-BE49-F238E27FC236}">
                <a16:creationId xmlns:a16="http://schemas.microsoft.com/office/drawing/2014/main" id="{082FA1A9-263E-4CE1-8A62-EC30E23D6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8AE5E-1BE6-4950-966A-DC1D3E5AC358}"/>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27847771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032E-EDB6-4C3E-AF3D-576DB5F019D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B390D8-6842-4695-89FD-EAD94622B3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64BE38-1DBF-47D2-8862-B2F856ADCA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5A7B00C-6883-468C-A553-E64D25F12CF8}"/>
              </a:ext>
            </a:extLst>
          </p:cNvPr>
          <p:cNvSpPr/>
          <p:nvPr userDrawn="1"/>
        </p:nvSpPr>
        <p:spPr>
          <a:xfrm>
            <a:off x="0" y="6311900"/>
            <a:ext cx="121920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3ECF893C-3002-4AA4-8B74-0007374A81CA}"/>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6" name="Footer Placeholder 5">
            <a:extLst>
              <a:ext uri="{FF2B5EF4-FFF2-40B4-BE49-F238E27FC236}">
                <a16:creationId xmlns:a16="http://schemas.microsoft.com/office/drawing/2014/main" id="{29AFEB5F-FDDC-4088-855E-BF16DAE38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23B1E-AA77-45BB-8E8C-724FDDDB7239}"/>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324171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6244-4622-499A-BB24-03086D2F722D}"/>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3BD70E-857F-41B3-A4E5-D390D80CC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2613D9-749A-47DF-9A8F-B0FDA55C85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2EC00-2C20-4016-BF54-0768D3C411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89E94053-ECF5-42EC-8212-875C5DCABE95}"/>
              </a:ext>
            </a:extLst>
          </p:cNvPr>
          <p:cNvSpPr/>
          <p:nvPr userDrawn="1"/>
        </p:nvSpPr>
        <p:spPr>
          <a:xfrm>
            <a:off x="0" y="6311900"/>
            <a:ext cx="121920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832CFFF-36E8-4F69-88DE-A13B7349F6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1E8970-9C68-4FBA-8FEA-6D407C5A8D77}"/>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8" name="Footer Placeholder 7">
            <a:extLst>
              <a:ext uri="{FF2B5EF4-FFF2-40B4-BE49-F238E27FC236}">
                <a16:creationId xmlns:a16="http://schemas.microsoft.com/office/drawing/2014/main" id="{B13ADC21-854E-44EC-B455-8B97EC560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C15D3-F517-4FF2-84D4-FEE6DDB54A83}"/>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1541057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7C2E-73EB-4BCF-8962-6B10A0E036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AB934F7B-1E6E-4FF6-8B5C-02EEDEFE5EFB}"/>
              </a:ext>
            </a:extLst>
          </p:cNvPr>
          <p:cNvSpPr/>
          <p:nvPr userDrawn="1"/>
        </p:nvSpPr>
        <p:spPr>
          <a:xfrm>
            <a:off x="0" y="6311900"/>
            <a:ext cx="121920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890CB7C-209A-4F16-9966-DC7F39EF3132}"/>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4" name="Footer Placeholder 3">
            <a:extLst>
              <a:ext uri="{FF2B5EF4-FFF2-40B4-BE49-F238E27FC236}">
                <a16:creationId xmlns:a16="http://schemas.microsoft.com/office/drawing/2014/main" id="{7232CA48-3FDF-4F23-91E7-A497BAA835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4130D9-D245-43B4-9D2A-FF7A4F0085EE}"/>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288491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3DBCB-D43A-4361-894E-41EDB424768A}"/>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3" name="Footer Placeholder 2">
            <a:extLst>
              <a:ext uri="{FF2B5EF4-FFF2-40B4-BE49-F238E27FC236}">
                <a16:creationId xmlns:a16="http://schemas.microsoft.com/office/drawing/2014/main" id="{9FB94413-0726-48D9-809F-2C436E955D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54121-B0F2-41B4-98C3-7A763F376445}"/>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419830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2871-4B75-4454-9BD8-961741EF5A40}"/>
              </a:ext>
            </a:extLst>
          </p:cNvPr>
          <p:cNvSpPr>
            <a:spLocks noGrp="1"/>
          </p:cNvSpPr>
          <p:nvPr>
            <p:ph type="title"/>
          </p:nvPr>
        </p:nvSpPr>
        <p:spPr>
          <a:xfrm>
            <a:off x="839788" y="457200"/>
            <a:ext cx="3932237" cy="1600200"/>
          </a:xfrm>
        </p:spPr>
        <p:txBody>
          <a:bodyPr anchor="b"/>
          <a:lstStyle>
            <a:lvl1pPr>
              <a:defRPr sz="3200" b="1">
                <a:solidFill>
                  <a:schemeClr val="accent5"/>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6516BE-83E8-493A-9992-5A51771A0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94065ACD-84C9-4DDC-B1D0-3BC500EC6EC3}"/>
              </a:ext>
            </a:extLst>
          </p:cNvPr>
          <p:cNvSpPr/>
          <p:nvPr userDrawn="1"/>
        </p:nvSpPr>
        <p:spPr>
          <a:xfrm>
            <a:off x="0" y="6311900"/>
            <a:ext cx="121920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9A7D135-1B73-4D80-8168-D32E51A00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9C63C-DAD9-4A57-9EFF-2311641E5366}"/>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6" name="Footer Placeholder 5">
            <a:extLst>
              <a:ext uri="{FF2B5EF4-FFF2-40B4-BE49-F238E27FC236}">
                <a16:creationId xmlns:a16="http://schemas.microsoft.com/office/drawing/2014/main" id="{79AB42BA-1137-488B-A750-C59AA9699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0190A-D95B-4375-9510-47C535DFCD27}"/>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203188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F3CA-7851-4DEC-9053-8BB27EFA5B33}"/>
              </a:ext>
            </a:extLst>
          </p:cNvPr>
          <p:cNvSpPr>
            <a:spLocks noGrp="1"/>
          </p:cNvSpPr>
          <p:nvPr>
            <p:ph type="title"/>
          </p:nvPr>
        </p:nvSpPr>
        <p:spPr>
          <a:xfrm>
            <a:off x="839788" y="457200"/>
            <a:ext cx="3932237" cy="1600200"/>
          </a:xfrm>
        </p:spPr>
        <p:txBody>
          <a:bodyPr anchor="b"/>
          <a:lstStyle>
            <a:lvl1pPr>
              <a:defRPr sz="3200" b="1">
                <a:solidFill>
                  <a:schemeClr val="accent5"/>
                </a:solidFill>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60BA623-C563-428E-B544-3506F4D41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ACAFBA-98A8-4D5D-9B05-371830233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22E2D5-87EE-4DC8-B05A-BFD986DB007A}"/>
              </a:ext>
            </a:extLst>
          </p:cNvPr>
          <p:cNvSpPr>
            <a:spLocks noGrp="1"/>
          </p:cNvSpPr>
          <p:nvPr>
            <p:ph type="dt" sz="half" idx="10"/>
          </p:nvPr>
        </p:nvSpPr>
        <p:spPr/>
        <p:txBody>
          <a:bodyPr/>
          <a:lstStyle/>
          <a:p>
            <a:fld id="{7312CA05-66EE-4AD9-BFF4-EF5718038720}" type="datetimeFigureOut">
              <a:rPr lang="en-US" smtClean="0"/>
              <a:t>2/21/2024</a:t>
            </a:fld>
            <a:endParaRPr lang="en-US"/>
          </a:p>
        </p:txBody>
      </p:sp>
      <p:sp>
        <p:nvSpPr>
          <p:cNvPr id="6" name="Footer Placeholder 5">
            <a:extLst>
              <a:ext uri="{FF2B5EF4-FFF2-40B4-BE49-F238E27FC236}">
                <a16:creationId xmlns:a16="http://schemas.microsoft.com/office/drawing/2014/main" id="{2F6D1BBE-C91A-4227-B391-9643FDD78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EC5D3-6046-4C9F-AAF5-787E2A5F09D4}"/>
              </a:ext>
            </a:extLst>
          </p:cNvPr>
          <p:cNvSpPr>
            <a:spLocks noGrp="1"/>
          </p:cNvSpPr>
          <p:nvPr>
            <p:ph type="sldNum" sz="quarter" idx="12"/>
          </p:nvPr>
        </p:nvSpPr>
        <p:spPr/>
        <p:txBody>
          <a:bodyPr/>
          <a:lstStyle/>
          <a:p>
            <a:fld id="{5A213667-D24B-4022-A3B4-FAD71F8C49F3}" type="slidenum">
              <a:rPr lang="en-US" smtClean="0"/>
              <a:t>‹#›</a:t>
            </a:fld>
            <a:endParaRPr lang="en-US"/>
          </a:p>
        </p:txBody>
      </p:sp>
    </p:spTree>
    <p:extLst>
      <p:ext uri="{BB962C8B-B14F-4D97-AF65-F5344CB8AC3E}">
        <p14:creationId xmlns:p14="http://schemas.microsoft.com/office/powerpoint/2010/main" val="32432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0FECC-3333-45E8-B29C-8C3D77BE3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07F3F6-0B4D-43FD-B086-15C4168EC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8D4F06B-77FB-4621-9E44-0C8C1B3C4C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2CA05-66EE-4AD9-BFF4-EF5718038720}" type="datetimeFigureOut">
              <a:rPr lang="en-US" smtClean="0"/>
              <a:t>2/21/2024</a:t>
            </a:fld>
            <a:endParaRPr lang="en-US"/>
          </a:p>
        </p:txBody>
      </p:sp>
      <p:sp>
        <p:nvSpPr>
          <p:cNvPr id="5" name="Footer Placeholder 4">
            <a:extLst>
              <a:ext uri="{FF2B5EF4-FFF2-40B4-BE49-F238E27FC236}">
                <a16:creationId xmlns:a16="http://schemas.microsoft.com/office/drawing/2014/main" id="{C6886FCC-E04D-4A8B-8924-D10229A6F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6D00E8-C2FF-4EE3-9CCC-194E2BC99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13667-D24B-4022-A3B4-FAD71F8C49F3}" type="slidenum">
              <a:rPr lang="en-US" smtClean="0"/>
              <a:t>‹#›</a:t>
            </a:fld>
            <a:endParaRPr lang="en-US"/>
          </a:p>
        </p:txBody>
      </p:sp>
    </p:spTree>
    <p:extLst>
      <p:ext uri="{BB962C8B-B14F-4D97-AF65-F5344CB8AC3E}">
        <p14:creationId xmlns:p14="http://schemas.microsoft.com/office/powerpoint/2010/main" val="3126063555"/>
      </p:ext>
    </p:extLst>
  </p:cSld>
  <p:clrMap bg1="lt1" tx1="dk1" bg2="lt2" tx2="dk2" accent1="accent1" accent2="accent2" accent3="accent3" accent4="accent4" accent5="accent5" accent6="accent6" hlink="hlink" folHlink="folHlink"/>
  <p:sldLayoutIdLst>
    <p:sldLayoutId id="214748368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1DE9-F932-4979-92EA-A5D5D80B9AD5}"/>
              </a:ext>
            </a:extLst>
          </p:cNvPr>
          <p:cNvSpPr>
            <a:spLocks noGrp="1"/>
          </p:cNvSpPr>
          <p:nvPr>
            <p:ph type="ctrTitle"/>
          </p:nvPr>
        </p:nvSpPr>
        <p:spPr/>
        <p:txBody>
          <a:bodyPr>
            <a:normAutofit fontScale="90000"/>
          </a:bodyPr>
          <a:lstStyle/>
          <a:p>
            <a:r>
              <a:rPr lang="en-US" dirty="0"/>
              <a:t>Racial and Ethnic </a:t>
            </a:r>
            <a:br>
              <a:rPr lang="en-US" dirty="0"/>
            </a:br>
            <a:r>
              <a:rPr lang="en-US" dirty="0"/>
              <a:t>Diversity in the Intergenerational Schools</a:t>
            </a:r>
          </a:p>
        </p:txBody>
      </p:sp>
      <p:sp>
        <p:nvSpPr>
          <p:cNvPr id="3" name="Subtitle 2">
            <a:extLst>
              <a:ext uri="{FF2B5EF4-FFF2-40B4-BE49-F238E27FC236}">
                <a16:creationId xmlns:a16="http://schemas.microsoft.com/office/drawing/2014/main" id="{07972FB7-BBF3-450E-AE8D-4D4D35F121BE}"/>
              </a:ext>
            </a:extLst>
          </p:cNvPr>
          <p:cNvSpPr>
            <a:spLocks noGrp="1"/>
          </p:cNvSpPr>
          <p:nvPr>
            <p:ph type="subTitle" idx="1"/>
          </p:nvPr>
        </p:nvSpPr>
        <p:spPr/>
        <p:txBody>
          <a:bodyPr/>
          <a:lstStyle/>
          <a:p>
            <a:r>
              <a:rPr lang="en-US" dirty="0"/>
              <a:t>2023-2024</a:t>
            </a:r>
          </a:p>
        </p:txBody>
      </p:sp>
    </p:spTree>
    <p:extLst>
      <p:ext uri="{BB962C8B-B14F-4D97-AF65-F5344CB8AC3E}">
        <p14:creationId xmlns:p14="http://schemas.microsoft.com/office/powerpoint/2010/main" val="329502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ED7E8A6-94AE-69A5-1655-D1899F0E49D1}"/>
              </a:ext>
            </a:extLst>
          </p:cNvPr>
          <p:cNvGraphicFramePr>
            <a:graphicFrameLocks/>
          </p:cNvGraphicFramePr>
          <p:nvPr>
            <p:extLst>
              <p:ext uri="{D42A27DB-BD31-4B8C-83A1-F6EECF244321}">
                <p14:modId xmlns:p14="http://schemas.microsoft.com/office/powerpoint/2010/main" val="12214034"/>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dirty="0"/>
              <a:t>Near West Intergenerational School</a:t>
            </a:r>
          </a:p>
        </p:txBody>
      </p:sp>
      <p:graphicFrame>
        <p:nvGraphicFramePr>
          <p:cNvPr id="7" name="Content Placeholder 6">
            <a:extLst>
              <a:ext uri="{FF2B5EF4-FFF2-40B4-BE49-F238E27FC236}">
                <a16:creationId xmlns:a16="http://schemas.microsoft.com/office/drawing/2014/main" id="{CE54A279-A6DE-F9EE-B01C-8801C3B5A717}"/>
              </a:ext>
            </a:extLst>
          </p:cNvPr>
          <p:cNvGraphicFramePr>
            <a:graphicFrameLocks noGrp="1"/>
          </p:cNvGraphicFramePr>
          <p:nvPr>
            <p:ph idx="1"/>
            <p:extLst>
              <p:ext uri="{D42A27DB-BD31-4B8C-83A1-F6EECF244321}">
                <p14:modId xmlns:p14="http://schemas.microsoft.com/office/powerpoint/2010/main" val="3055711343"/>
              </p:ext>
            </p:extLst>
          </p:nvPr>
        </p:nvGraphicFramePr>
        <p:xfrm>
          <a:off x="838200" y="1825625"/>
          <a:ext cx="5221288"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C186535-EA13-4096-3097-232EF4E56B5D}"/>
              </a:ext>
            </a:extLst>
          </p:cNvPr>
          <p:cNvSpPr txBox="1"/>
          <p:nvPr/>
        </p:nvSpPr>
        <p:spPr>
          <a:xfrm>
            <a:off x="1956122" y="3113590"/>
            <a:ext cx="354584" cy="261610"/>
          </a:xfrm>
          <a:prstGeom prst="rect">
            <a:avLst/>
          </a:prstGeom>
          <a:noFill/>
        </p:spPr>
        <p:txBody>
          <a:bodyPr wrap="none" rtlCol="0">
            <a:spAutoFit/>
          </a:bodyPr>
          <a:lstStyle/>
          <a:p>
            <a:r>
              <a:rPr lang="en-US" sz="1100" dirty="0"/>
              <a:t>93</a:t>
            </a:r>
          </a:p>
        </p:txBody>
      </p:sp>
      <p:sp>
        <p:nvSpPr>
          <p:cNvPr id="4" name="TextBox 3">
            <a:extLst>
              <a:ext uri="{FF2B5EF4-FFF2-40B4-BE49-F238E27FC236}">
                <a16:creationId xmlns:a16="http://schemas.microsoft.com/office/drawing/2014/main" id="{4E1A4FCD-77D2-8D13-F20D-209D3F593746}"/>
              </a:ext>
            </a:extLst>
          </p:cNvPr>
          <p:cNvSpPr txBox="1"/>
          <p:nvPr/>
        </p:nvSpPr>
        <p:spPr>
          <a:xfrm>
            <a:off x="2558005" y="2419109"/>
            <a:ext cx="439544" cy="261610"/>
          </a:xfrm>
          <a:prstGeom prst="rect">
            <a:avLst/>
          </a:prstGeom>
          <a:noFill/>
        </p:spPr>
        <p:txBody>
          <a:bodyPr wrap="none" rtlCol="0">
            <a:spAutoFit/>
          </a:bodyPr>
          <a:lstStyle/>
          <a:p>
            <a:r>
              <a:rPr lang="en-US" sz="1100" dirty="0"/>
              <a:t>122</a:t>
            </a:r>
          </a:p>
        </p:txBody>
      </p:sp>
    </p:spTree>
    <p:extLst>
      <p:ext uri="{BB962C8B-B14F-4D97-AF65-F5344CB8AC3E}">
        <p14:creationId xmlns:p14="http://schemas.microsoft.com/office/powerpoint/2010/main" val="1469633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6505FCA-B6CF-6C36-48B6-74E2ADAC6B99}"/>
              </a:ext>
            </a:extLst>
          </p:cNvPr>
          <p:cNvGraphicFramePr>
            <a:graphicFrameLocks/>
          </p:cNvGraphicFramePr>
          <p:nvPr>
            <p:extLst>
              <p:ext uri="{D42A27DB-BD31-4B8C-83A1-F6EECF244321}">
                <p14:modId xmlns:p14="http://schemas.microsoft.com/office/powerpoint/2010/main" val="2184824957"/>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a:t>Near West Intergenerational School</a:t>
            </a:r>
          </a:p>
        </p:txBody>
      </p:sp>
      <p:sp>
        <p:nvSpPr>
          <p:cNvPr id="4" name="TextBox 3">
            <a:extLst>
              <a:ext uri="{FF2B5EF4-FFF2-40B4-BE49-F238E27FC236}">
                <a16:creationId xmlns:a16="http://schemas.microsoft.com/office/drawing/2014/main" id="{5E3DE9AD-CD88-71E1-109E-B5F7B96DD7F1}"/>
              </a:ext>
            </a:extLst>
          </p:cNvPr>
          <p:cNvSpPr txBox="1"/>
          <p:nvPr/>
        </p:nvSpPr>
        <p:spPr>
          <a:xfrm>
            <a:off x="7419372" y="2511706"/>
            <a:ext cx="269626" cy="261610"/>
          </a:xfrm>
          <a:prstGeom prst="rect">
            <a:avLst/>
          </a:prstGeom>
          <a:noFill/>
        </p:spPr>
        <p:txBody>
          <a:bodyPr wrap="none" rtlCol="0">
            <a:spAutoFit/>
          </a:bodyPr>
          <a:lstStyle/>
          <a:p>
            <a:r>
              <a:rPr lang="en-US" sz="1100" dirty="0"/>
              <a:t>5</a:t>
            </a:r>
          </a:p>
        </p:txBody>
      </p:sp>
      <p:graphicFrame>
        <p:nvGraphicFramePr>
          <p:cNvPr id="12" name="Content Placeholder 11">
            <a:extLst>
              <a:ext uri="{FF2B5EF4-FFF2-40B4-BE49-F238E27FC236}">
                <a16:creationId xmlns:a16="http://schemas.microsoft.com/office/drawing/2014/main" id="{84AD6954-0405-4870-65B0-50982A90C246}"/>
              </a:ext>
            </a:extLst>
          </p:cNvPr>
          <p:cNvGraphicFramePr>
            <a:graphicFrameLocks noGrp="1"/>
          </p:cNvGraphicFramePr>
          <p:nvPr>
            <p:ph idx="1"/>
            <p:extLst>
              <p:ext uri="{D42A27DB-BD31-4B8C-83A1-F6EECF244321}">
                <p14:modId xmlns:p14="http://schemas.microsoft.com/office/powerpoint/2010/main" val="3054175661"/>
              </p:ext>
            </p:extLst>
          </p:nvPr>
        </p:nvGraphicFramePr>
        <p:xfrm>
          <a:off x="838200" y="1825625"/>
          <a:ext cx="5088038"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049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Near West-City of Residence</a:t>
            </a:r>
          </a:p>
        </p:txBody>
      </p:sp>
      <p:pic>
        <p:nvPicPr>
          <p:cNvPr id="4" name="Picture 3" descr="A child on a swing&#10;&#10;Description automatically generated">
            <a:extLst>
              <a:ext uri="{FF2B5EF4-FFF2-40B4-BE49-F238E27FC236}">
                <a16:creationId xmlns:a16="http://schemas.microsoft.com/office/drawing/2014/main" id="{C478DACF-1979-FC15-E683-4562A439AA5B}"/>
              </a:ext>
            </a:extLst>
          </p:cNvPr>
          <p:cNvPicPr>
            <a:picLocks noChangeAspect="1"/>
          </p:cNvPicPr>
          <p:nvPr/>
        </p:nvPicPr>
        <p:blipFill rotWithShape="1">
          <a:blip r:embed="rId3">
            <a:extLst>
              <a:ext uri="{28A0092B-C50C-407E-A947-70E740481C1C}">
                <a14:useLocalDpi xmlns:a14="http://schemas.microsoft.com/office/drawing/2010/main" val="0"/>
              </a:ext>
            </a:extLst>
          </a:blip>
          <a:srcRect l="-3409" t="12104" r="9967" b="10087"/>
          <a:stretch/>
        </p:blipFill>
        <p:spPr>
          <a:xfrm>
            <a:off x="7212763" y="2229338"/>
            <a:ext cx="4320327" cy="2399323"/>
          </a:xfrm>
          <a:prstGeom prst="rect">
            <a:avLst/>
          </a:prstGeom>
        </p:spPr>
      </p:pic>
      <p:pic>
        <p:nvPicPr>
          <p:cNvPr id="7" name="Content Placeholder 6">
            <a:extLst>
              <a:ext uri="{FF2B5EF4-FFF2-40B4-BE49-F238E27FC236}">
                <a16:creationId xmlns:a16="http://schemas.microsoft.com/office/drawing/2014/main" id="{E4474B3D-192D-3FF3-084F-764C3BCCDE0E}"/>
              </a:ext>
            </a:extLst>
          </p:cNvPr>
          <p:cNvPicPr>
            <a:picLocks noGrp="1" noChangeAspect="1"/>
          </p:cNvPicPr>
          <p:nvPr>
            <p:ph idx="1"/>
          </p:nvPr>
        </p:nvPicPr>
        <p:blipFill>
          <a:blip r:embed="rId4"/>
          <a:stretch>
            <a:fillRect/>
          </a:stretch>
        </p:blipFill>
        <p:spPr>
          <a:xfrm>
            <a:off x="838200" y="1385338"/>
            <a:ext cx="5737860" cy="4686300"/>
          </a:xfrm>
          <a:prstGeom prst="rect">
            <a:avLst/>
          </a:prstGeom>
        </p:spPr>
      </p:pic>
    </p:spTree>
    <p:extLst>
      <p:ext uri="{BB962C8B-B14F-4D97-AF65-F5344CB8AC3E}">
        <p14:creationId xmlns:p14="http://schemas.microsoft.com/office/powerpoint/2010/main" val="111708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a:t>Lakeshore Intergenerational School</a:t>
            </a:r>
          </a:p>
        </p:txBody>
      </p:sp>
      <p:pic>
        <p:nvPicPr>
          <p:cNvPr id="9" name="Content Placeholder 8" descr="A child giving a peace sign to another child&#10;&#10;Description automatically generated">
            <a:extLst>
              <a:ext uri="{FF2B5EF4-FFF2-40B4-BE49-F238E27FC236}">
                <a16:creationId xmlns:a16="http://schemas.microsoft.com/office/drawing/2014/main" id="{A7AE8047-221B-F48A-BFBB-DA15280C7E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52608" y="1825625"/>
            <a:ext cx="2902342" cy="4351338"/>
          </a:xfrm>
        </p:spPr>
      </p:pic>
      <p:graphicFrame>
        <p:nvGraphicFramePr>
          <p:cNvPr id="13" name="Content Placeholder 12">
            <a:extLst>
              <a:ext uri="{FF2B5EF4-FFF2-40B4-BE49-F238E27FC236}">
                <a16:creationId xmlns:a16="http://schemas.microsoft.com/office/drawing/2014/main" id="{F6113A64-3034-BD51-A10B-70E544C0A5BA}"/>
              </a:ext>
            </a:extLst>
          </p:cNvPr>
          <p:cNvGraphicFramePr>
            <a:graphicFrameLocks noGrp="1"/>
          </p:cNvGraphicFramePr>
          <p:nvPr>
            <p:ph sz="half" idx="1"/>
            <p:extLst>
              <p:ext uri="{D42A27DB-BD31-4B8C-83A1-F6EECF244321}">
                <p14:modId xmlns:p14="http://schemas.microsoft.com/office/powerpoint/2010/main" val="2338973461"/>
              </p:ext>
            </p:extLst>
          </p:nvPr>
        </p:nvGraphicFramePr>
        <p:xfrm>
          <a:off x="838200" y="1825625"/>
          <a:ext cx="6615896"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3226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5BACAE7-27AF-AC2F-6D53-419D182DE830}"/>
              </a:ext>
            </a:extLst>
          </p:cNvPr>
          <p:cNvGraphicFramePr>
            <a:graphicFrameLocks/>
          </p:cNvGraphicFramePr>
          <p:nvPr>
            <p:extLst>
              <p:ext uri="{D42A27DB-BD31-4B8C-83A1-F6EECF244321}">
                <p14:modId xmlns:p14="http://schemas.microsoft.com/office/powerpoint/2010/main" val="844348974"/>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a:t>Lakeshore Intergenerational School</a:t>
            </a:r>
          </a:p>
        </p:txBody>
      </p:sp>
      <p:sp>
        <p:nvSpPr>
          <p:cNvPr id="5" name="TextBox 4">
            <a:extLst>
              <a:ext uri="{FF2B5EF4-FFF2-40B4-BE49-F238E27FC236}">
                <a16:creationId xmlns:a16="http://schemas.microsoft.com/office/drawing/2014/main" id="{4CBDF1E7-B290-41FD-E547-6C07739C3BD1}"/>
              </a:ext>
            </a:extLst>
          </p:cNvPr>
          <p:cNvSpPr txBox="1"/>
          <p:nvPr/>
        </p:nvSpPr>
        <p:spPr>
          <a:xfrm>
            <a:off x="5416952" y="3993266"/>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B5717041-E809-56EB-1D83-8B5FFB193EC4}"/>
              </a:ext>
            </a:extLst>
          </p:cNvPr>
          <p:cNvSpPr txBox="1"/>
          <p:nvPr/>
        </p:nvSpPr>
        <p:spPr>
          <a:xfrm>
            <a:off x="7199453" y="4716463"/>
            <a:ext cx="269626" cy="261610"/>
          </a:xfrm>
          <a:prstGeom prst="rect">
            <a:avLst/>
          </a:prstGeom>
          <a:noFill/>
        </p:spPr>
        <p:txBody>
          <a:bodyPr wrap="none" rtlCol="0">
            <a:spAutoFit/>
          </a:bodyPr>
          <a:lstStyle/>
          <a:p>
            <a:r>
              <a:rPr lang="en-US" sz="1100" dirty="0"/>
              <a:t>1</a:t>
            </a:r>
          </a:p>
        </p:txBody>
      </p:sp>
      <p:graphicFrame>
        <p:nvGraphicFramePr>
          <p:cNvPr id="16" name="Content Placeholder 15">
            <a:extLst>
              <a:ext uri="{FF2B5EF4-FFF2-40B4-BE49-F238E27FC236}">
                <a16:creationId xmlns:a16="http://schemas.microsoft.com/office/drawing/2014/main" id="{553E2EB6-59D7-2FA8-2919-092030499275}"/>
              </a:ext>
            </a:extLst>
          </p:cNvPr>
          <p:cNvGraphicFramePr>
            <a:graphicFrameLocks noGrp="1"/>
          </p:cNvGraphicFramePr>
          <p:nvPr>
            <p:ph idx="1"/>
            <p:extLst>
              <p:ext uri="{D42A27DB-BD31-4B8C-83A1-F6EECF244321}">
                <p14:modId xmlns:p14="http://schemas.microsoft.com/office/powerpoint/2010/main" val="186060053"/>
              </p:ext>
            </p:extLst>
          </p:nvPr>
        </p:nvGraphicFramePr>
        <p:xfrm>
          <a:off x="838200" y="1817597"/>
          <a:ext cx="5221288"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05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CEFF2B9-7979-E721-B6B7-AB66A58D7F98}"/>
              </a:ext>
            </a:extLst>
          </p:cNvPr>
          <p:cNvGraphicFramePr>
            <a:graphicFrameLocks/>
          </p:cNvGraphicFramePr>
          <p:nvPr>
            <p:extLst>
              <p:ext uri="{D42A27DB-BD31-4B8C-83A1-F6EECF244321}">
                <p14:modId xmlns:p14="http://schemas.microsoft.com/office/powerpoint/2010/main" val="3358280182"/>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a:t>Lakeshore Intergenerational School</a:t>
            </a:r>
          </a:p>
        </p:txBody>
      </p:sp>
      <p:graphicFrame>
        <p:nvGraphicFramePr>
          <p:cNvPr id="4" name="Content Placeholder 3">
            <a:extLst>
              <a:ext uri="{FF2B5EF4-FFF2-40B4-BE49-F238E27FC236}">
                <a16:creationId xmlns:a16="http://schemas.microsoft.com/office/drawing/2014/main" id="{F0F02DCC-E80C-AB5E-1AE5-5F11C81D3E6D}"/>
              </a:ext>
            </a:extLst>
          </p:cNvPr>
          <p:cNvGraphicFramePr>
            <a:graphicFrameLocks noGrp="1"/>
          </p:cNvGraphicFramePr>
          <p:nvPr>
            <p:ph idx="1"/>
            <p:extLst>
              <p:ext uri="{D42A27DB-BD31-4B8C-83A1-F6EECF244321}">
                <p14:modId xmlns:p14="http://schemas.microsoft.com/office/powerpoint/2010/main" val="1726838370"/>
              </p:ext>
            </p:extLst>
          </p:nvPr>
        </p:nvGraphicFramePr>
        <p:xfrm>
          <a:off x="838200" y="1825625"/>
          <a:ext cx="5221288"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271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Lakeshore-City of Residence</a:t>
            </a:r>
          </a:p>
        </p:txBody>
      </p:sp>
      <p:pic>
        <p:nvPicPr>
          <p:cNvPr id="6" name="Picture 5" descr="A person helping a child with a pencil&#10;&#10;Description automatically generated">
            <a:extLst>
              <a:ext uri="{FF2B5EF4-FFF2-40B4-BE49-F238E27FC236}">
                <a16:creationId xmlns:a16="http://schemas.microsoft.com/office/drawing/2014/main" id="{065BA0F4-5443-B25D-1B2E-D388233D5EF7}"/>
              </a:ext>
            </a:extLst>
          </p:cNvPr>
          <p:cNvPicPr>
            <a:picLocks noChangeAspect="1"/>
          </p:cNvPicPr>
          <p:nvPr/>
        </p:nvPicPr>
        <p:blipFill rotWithShape="1">
          <a:blip r:embed="rId2">
            <a:extLst>
              <a:ext uri="{28A0092B-C50C-407E-A947-70E740481C1C}">
                <a14:useLocalDpi xmlns:a14="http://schemas.microsoft.com/office/drawing/2010/main" val="0"/>
              </a:ext>
            </a:extLst>
          </a:blip>
          <a:srcRect l="19643" r="11125" b="5324"/>
          <a:stretch/>
        </p:blipFill>
        <p:spPr>
          <a:xfrm>
            <a:off x="7708740" y="1821312"/>
            <a:ext cx="4267958" cy="3892580"/>
          </a:xfrm>
          <a:prstGeom prst="rect">
            <a:avLst/>
          </a:prstGeom>
        </p:spPr>
      </p:pic>
      <p:pic>
        <p:nvPicPr>
          <p:cNvPr id="14" name="Content Placeholder 13">
            <a:extLst>
              <a:ext uri="{FF2B5EF4-FFF2-40B4-BE49-F238E27FC236}">
                <a16:creationId xmlns:a16="http://schemas.microsoft.com/office/drawing/2014/main" id="{4A3B99E2-A943-4CEA-2FD8-B32AAB6C7CBF}"/>
              </a:ext>
            </a:extLst>
          </p:cNvPr>
          <p:cNvPicPr>
            <a:picLocks noGrp="1" noChangeAspect="1"/>
          </p:cNvPicPr>
          <p:nvPr>
            <p:ph idx="1"/>
          </p:nvPr>
        </p:nvPicPr>
        <p:blipFill>
          <a:blip r:embed="rId3"/>
          <a:stretch>
            <a:fillRect/>
          </a:stretch>
        </p:blipFill>
        <p:spPr>
          <a:xfrm>
            <a:off x="699496" y="2687545"/>
            <a:ext cx="6675120" cy="1668780"/>
          </a:xfrm>
          <a:prstGeom prst="rect">
            <a:avLst/>
          </a:prstGeom>
        </p:spPr>
      </p:pic>
    </p:spTree>
    <p:extLst>
      <p:ext uri="{BB962C8B-B14F-4D97-AF65-F5344CB8AC3E}">
        <p14:creationId xmlns:p14="http://schemas.microsoft.com/office/powerpoint/2010/main" val="292579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Review of Family Income by City</a:t>
            </a:r>
          </a:p>
        </p:txBody>
      </p:sp>
      <p:sp>
        <p:nvSpPr>
          <p:cNvPr id="3" name="Content Placeholder 2"/>
          <p:cNvSpPr>
            <a:spLocks noGrp="1"/>
          </p:cNvSpPr>
          <p:nvPr>
            <p:ph idx="1"/>
          </p:nvPr>
        </p:nvSpPr>
        <p:spPr/>
        <p:txBody>
          <a:bodyPr/>
          <a:lstStyle/>
          <a:p>
            <a:pPr marL="0" indent="0">
              <a:buNone/>
            </a:pPr>
            <a:r>
              <a:rPr lang="en-US" dirty="0"/>
              <a:t>The following slide was created using data from Power School, the Model’s student information system.  This review was done to analyze:</a:t>
            </a:r>
          </a:p>
          <a:p>
            <a:r>
              <a:rPr lang="en-US" dirty="0"/>
              <a:t>Student’s city of residence</a:t>
            </a:r>
          </a:p>
          <a:p>
            <a:r>
              <a:rPr lang="en-US" dirty="0"/>
              <a:t>Percentage of economic disadvantaged students (ED) by city by school.</a:t>
            </a:r>
          </a:p>
          <a:p>
            <a:pPr marL="0" indent="0">
              <a:buNone/>
            </a:pPr>
            <a:r>
              <a:rPr lang="en-US" dirty="0"/>
              <a:t>This review illustrates where our student population resides in relation to our schools as well as the percentage of economically disadvantaged students enrolled in the Model. </a:t>
            </a:r>
          </a:p>
        </p:txBody>
      </p:sp>
    </p:spTree>
    <p:extLst>
      <p:ext uri="{BB962C8B-B14F-4D97-AF65-F5344CB8AC3E}">
        <p14:creationId xmlns:p14="http://schemas.microsoft.com/office/powerpoint/2010/main" val="131547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TIS-East Percentage of Economically Disadvantaged</a:t>
            </a:r>
          </a:p>
        </p:txBody>
      </p:sp>
      <p:sp>
        <p:nvSpPr>
          <p:cNvPr id="7" name="TextBox 6">
            <a:extLst>
              <a:ext uri="{FF2B5EF4-FFF2-40B4-BE49-F238E27FC236}">
                <a16:creationId xmlns:a16="http://schemas.microsoft.com/office/drawing/2014/main" id="{B132504F-EE9A-96FB-BA00-3645D2C3DC88}"/>
              </a:ext>
            </a:extLst>
          </p:cNvPr>
          <p:cNvSpPr txBox="1"/>
          <p:nvPr/>
        </p:nvSpPr>
        <p:spPr>
          <a:xfrm>
            <a:off x="636608" y="5787342"/>
            <a:ext cx="2108269" cy="369332"/>
          </a:xfrm>
          <a:prstGeom prst="rect">
            <a:avLst/>
          </a:prstGeom>
          <a:noFill/>
        </p:spPr>
        <p:txBody>
          <a:bodyPr wrap="none" rtlCol="0">
            <a:spAutoFit/>
          </a:bodyPr>
          <a:lstStyle/>
          <a:p>
            <a:r>
              <a:rPr lang="en-US" dirty="0"/>
              <a:t>Source: niche.com </a:t>
            </a:r>
          </a:p>
        </p:txBody>
      </p:sp>
      <p:graphicFrame>
        <p:nvGraphicFramePr>
          <p:cNvPr id="13" name="Content Placeholder 12">
            <a:extLst>
              <a:ext uri="{FF2B5EF4-FFF2-40B4-BE49-F238E27FC236}">
                <a16:creationId xmlns:a16="http://schemas.microsoft.com/office/drawing/2014/main" id="{42CDC254-FD0C-3036-ABEB-80E6B5EF4CBB}"/>
              </a:ext>
            </a:extLst>
          </p:cNvPr>
          <p:cNvGraphicFramePr>
            <a:graphicFrameLocks noGrp="1"/>
          </p:cNvGraphicFramePr>
          <p:nvPr>
            <p:ph idx="1"/>
            <p:extLst>
              <p:ext uri="{D42A27DB-BD31-4B8C-83A1-F6EECF244321}">
                <p14:modId xmlns:p14="http://schemas.microsoft.com/office/powerpoint/2010/main" val="3946541016"/>
              </p:ext>
            </p:extLst>
          </p:nvPr>
        </p:nvGraphicFramePr>
        <p:xfrm>
          <a:off x="953947" y="1690688"/>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4256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Near West Percentage of Economically Disadvantaged</a:t>
            </a:r>
          </a:p>
        </p:txBody>
      </p:sp>
      <p:sp>
        <p:nvSpPr>
          <p:cNvPr id="8" name="TextBox 7">
            <a:extLst>
              <a:ext uri="{FF2B5EF4-FFF2-40B4-BE49-F238E27FC236}">
                <a16:creationId xmlns:a16="http://schemas.microsoft.com/office/drawing/2014/main" id="{15235FF2-0A06-1BD6-BBD3-46FF7F64B370}"/>
              </a:ext>
            </a:extLst>
          </p:cNvPr>
          <p:cNvSpPr txBox="1"/>
          <p:nvPr/>
        </p:nvSpPr>
        <p:spPr>
          <a:xfrm>
            <a:off x="838200" y="5775767"/>
            <a:ext cx="2108269" cy="369332"/>
          </a:xfrm>
          <a:prstGeom prst="rect">
            <a:avLst/>
          </a:prstGeom>
          <a:noFill/>
        </p:spPr>
        <p:txBody>
          <a:bodyPr wrap="none" rtlCol="0">
            <a:spAutoFit/>
          </a:bodyPr>
          <a:lstStyle/>
          <a:p>
            <a:r>
              <a:rPr lang="en-US" dirty="0"/>
              <a:t>Source: niche.com </a:t>
            </a:r>
          </a:p>
        </p:txBody>
      </p:sp>
      <p:graphicFrame>
        <p:nvGraphicFramePr>
          <p:cNvPr id="13" name="Chart 12">
            <a:extLst>
              <a:ext uri="{FF2B5EF4-FFF2-40B4-BE49-F238E27FC236}">
                <a16:creationId xmlns:a16="http://schemas.microsoft.com/office/drawing/2014/main" id="{EF5C3F54-D930-CE85-802A-F00A4F81EEBF}"/>
              </a:ext>
            </a:extLst>
          </p:cNvPr>
          <p:cNvGraphicFramePr>
            <a:graphicFrameLocks/>
          </p:cNvGraphicFramePr>
          <p:nvPr>
            <p:extLst>
              <p:ext uri="{D42A27DB-BD31-4B8C-83A1-F6EECF244321}">
                <p14:modId xmlns:p14="http://schemas.microsoft.com/office/powerpoint/2010/main" val="619127109"/>
              </p:ext>
            </p:extLst>
          </p:nvPr>
        </p:nvGraphicFramePr>
        <p:xfrm>
          <a:off x="1713053" y="1690689"/>
          <a:ext cx="9444942" cy="3888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481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E1A4-E5A6-4B78-9029-6ED236759BF4}"/>
              </a:ext>
            </a:extLst>
          </p:cNvPr>
          <p:cNvSpPr>
            <a:spLocks noGrp="1"/>
          </p:cNvSpPr>
          <p:nvPr>
            <p:ph type="title"/>
          </p:nvPr>
        </p:nvSpPr>
        <p:spPr/>
        <p:txBody>
          <a:bodyPr/>
          <a:lstStyle/>
          <a:p>
            <a:r>
              <a:rPr lang="en-US" dirty="0"/>
              <a:t>TIS-East Neighborhood Demographics</a:t>
            </a:r>
          </a:p>
        </p:txBody>
      </p:sp>
      <p:sp>
        <p:nvSpPr>
          <p:cNvPr id="7" name="TextBox 6"/>
          <p:cNvSpPr txBox="1"/>
          <p:nvPr/>
        </p:nvSpPr>
        <p:spPr>
          <a:xfrm>
            <a:off x="391886" y="5568043"/>
            <a:ext cx="2759527" cy="369332"/>
          </a:xfrm>
          <a:prstGeom prst="rect">
            <a:avLst/>
          </a:prstGeom>
          <a:noFill/>
        </p:spPr>
        <p:txBody>
          <a:bodyPr wrap="square" rtlCol="0">
            <a:spAutoFit/>
          </a:bodyPr>
          <a:lstStyle/>
          <a:p>
            <a:r>
              <a:rPr lang="en-US" dirty="0"/>
              <a:t>Source: </a:t>
            </a:r>
            <a:r>
              <a:rPr lang="en-US" i="1" dirty="0"/>
              <a:t>census.gov</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163062983"/>
              </p:ext>
            </p:extLst>
          </p:nvPr>
        </p:nvGraphicFramePr>
        <p:xfrm>
          <a:off x="762608" y="1017125"/>
          <a:ext cx="10967357" cy="5197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3AE3CC28-12B6-172E-24CB-9850A853A182}"/>
              </a:ext>
            </a:extLst>
          </p:cNvPr>
          <p:cNvGraphicFramePr>
            <a:graphicFrameLocks/>
          </p:cNvGraphicFramePr>
          <p:nvPr>
            <p:extLst>
              <p:ext uri="{D42A27DB-BD31-4B8C-83A1-F6EECF244321}">
                <p14:modId xmlns:p14="http://schemas.microsoft.com/office/powerpoint/2010/main" val="2186001535"/>
              </p:ext>
            </p:extLst>
          </p:nvPr>
        </p:nvGraphicFramePr>
        <p:xfrm>
          <a:off x="1545220" y="1802865"/>
          <a:ext cx="8599989" cy="422475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7A8F739-C40F-BDF7-7CC9-05EC6CFDE07A}"/>
              </a:ext>
            </a:extLst>
          </p:cNvPr>
          <p:cNvSpPr txBox="1"/>
          <p:nvPr/>
        </p:nvSpPr>
        <p:spPr>
          <a:xfrm>
            <a:off x="4789634" y="1355730"/>
            <a:ext cx="401072" cy="261610"/>
          </a:xfrm>
          <a:prstGeom prst="rect">
            <a:avLst/>
          </a:prstGeom>
          <a:noFill/>
        </p:spPr>
        <p:txBody>
          <a:bodyPr wrap="none" rtlCol="0">
            <a:spAutoFit/>
          </a:bodyPr>
          <a:lstStyle/>
          <a:p>
            <a:r>
              <a:rPr lang="en-US" sz="1100" dirty="0"/>
              <a:t>1%</a:t>
            </a:r>
          </a:p>
        </p:txBody>
      </p:sp>
      <p:cxnSp>
        <p:nvCxnSpPr>
          <p:cNvPr id="6" name="Straight Arrow Connector 5">
            <a:extLst>
              <a:ext uri="{FF2B5EF4-FFF2-40B4-BE49-F238E27FC236}">
                <a16:creationId xmlns:a16="http://schemas.microsoft.com/office/drawing/2014/main" id="{4C478C44-6BD9-2D57-0D63-3EDE85D1AEA4}"/>
              </a:ext>
            </a:extLst>
          </p:cNvPr>
          <p:cNvCxnSpPr>
            <a:cxnSpLocks/>
          </p:cNvCxnSpPr>
          <p:nvPr/>
        </p:nvCxnSpPr>
        <p:spPr>
          <a:xfrm>
            <a:off x="5181416" y="1579030"/>
            <a:ext cx="220435" cy="342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D152DB-FA7C-DE76-62B3-31E7E45CC377}"/>
              </a:ext>
            </a:extLst>
          </p:cNvPr>
          <p:cNvSpPr txBox="1"/>
          <p:nvPr/>
        </p:nvSpPr>
        <p:spPr>
          <a:xfrm>
            <a:off x="5845215" y="1317959"/>
            <a:ext cx="401072" cy="261610"/>
          </a:xfrm>
          <a:prstGeom prst="rect">
            <a:avLst/>
          </a:prstGeom>
          <a:noFill/>
        </p:spPr>
        <p:txBody>
          <a:bodyPr wrap="none" rtlCol="0">
            <a:spAutoFit/>
          </a:bodyPr>
          <a:lstStyle/>
          <a:p>
            <a:r>
              <a:rPr lang="en-US" sz="1100" dirty="0"/>
              <a:t>2%</a:t>
            </a:r>
          </a:p>
        </p:txBody>
      </p:sp>
      <p:cxnSp>
        <p:nvCxnSpPr>
          <p:cNvPr id="15" name="Straight Arrow Connector 14">
            <a:extLst>
              <a:ext uri="{FF2B5EF4-FFF2-40B4-BE49-F238E27FC236}">
                <a16:creationId xmlns:a16="http://schemas.microsoft.com/office/drawing/2014/main" id="{CB73424A-18AD-025C-4CD8-5F24959A7786}"/>
              </a:ext>
            </a:extLst>
          </p:cNvPr>
          <p:cNvCxnSpPr>
            <a:cxnSpLocks/>
          </p:cNvCxnSpPr>
          <p:nvPr/>
        </p:nvCxnSpPr>
        <p:spPr>
          <a:xfrm flipH="1">
            <a:off x="5772573" y="1579030"/>
            <a:ext cx="176814" cy="342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8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Lakeshore Percentage of Economically Disadvantaged</a:t>
            </a:r>
          </a:p>
        </p:txBody>
      </p:sp>
      <p:graphicFrame>
        <p:nvGraphicFramePr>
          <p:cNvPr id="5" name="Chart 4">
            <a:extLst>
              <a:ext uri="{FF2B5EF4-FFF2-40B4-BE49-F238E27FC236}">
                <a16:creationId xmlns:a16="http://schemas.microsoft.com/office/drawing/2014/main" id="{470C7DF2-1BF8-D455-FFBB-580B522000AB}"/>
              </a:ext>
            </a:extLst>
          </p:cNvPr>
          <p:cNvGraphicFramePr>
            <a:graphicFrameLocks/>
          </p:cNvGraphicFramePr>
          <p:nvPr>
            <p:extLst>
              <p:ext uri="{D42A27DB-BD31-4B8C-83A1-F6EECF244321}">
                <p14:modId xmlns:p14="http://schemas.microsoft.com/office/powerpoint/2010/main" val="1824707689"/>
              </p:ext>
            </p:extLst>
          </p:nvPr>
        </p:nvGraphicFramePr>
        <p:xfrm>
          <a:off x="1875099" y="1690687"/>
          <a:ext cx="8912506" cy="43165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66FA064-17E9-662C-5B98-D4B2323E14A1}"/>
              </a:ext>
            </a:extLst>
          </p:cNvPr>
          <p:cNvSpPr txBox="1"/>
          <p:nvPr/>
        </p:nvSpPr>
        <p:spPr>
          <a:xfrm>
            <a:off x="838200" y="5775767"/>
            <a:ext cx="2108269" cy="369332"/>
          </a:xfrm>
          <a:prstGeom prst="rect">
            <a:avLst/>
          </a:prstGeom>
          <a:noFill/>
        </p:spPr>
        <p:txBody>
          <a:bodyPr wrap="none" rtlCol="0">
            <a:spAutoFit/>
          </a:bodyPr>
          <a:lstStyle/>
          <a:p>
            <a:r>
              <a:rPr lang="en-US" dirty="0"/>
              <a:t>Source: niche.com </a:t>
            </a:r>
          </a:p>
        </p:txBody>
      </p:sp>
    </p:spTree>
    <p:extLst>
      <p:ext uri="{BB962C8B-B14F-4D97-AF65-F5344CB8AC3E}">
        <p14:creationId xmlns:p14="http://schemas.microsoft.com/office/powerpoint/2010/main" val="421946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89904" y="62366"/>
            <a:ext cx="10515600" cy="1325563"/>
          </a:xfrm>
        </p:spPr>
        <p:txBody>
          <a:bodyPr>
            <a:normAutofit/>
          </a:bodyPr>
          <a:lstStyle/>
          <a:p>
            <a:pPr algn="ctr"/>
            <a:r>
              <a:rPr lang="en-US" sz="3300" dirty="0"/>
              <a:t>Efforts to Increase Diversity to Reflect the Surrounding Neighborhood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9958135"/>
              </p:ext>
            </p:extLst>
          </p:nvPr>
        </p:nvGraphicFramePr>
        <p:xfrm>
          <a:off x="310239" y="1214846"/>
          <a:ext cx="11674929" cy="5590996"/>
        </p:xfrm>
        <a:graphic>
          <a:graphicData uri="http://schemas.openxmlformats.org/drawingml/2006/table">
            <a:tbl>
              <a:tblPr firstRow="1" bandRow="1">
                <a:tableStyleId>{7DF18680-E054-41AD-8BC1-D1AEF772440D}</a:tableStyleId>
              </a:tblPr>
              <a:tblGrid>
                <a:gridCol w="3891643">
                  <a:extLst>
                    <a:ext uri="{9D8B030D-6E8A-4147-A177-3AD203B41FA5}">
                      <a16:colId xmlns:a16="http://schemas.microsoft.com/office/drawing/2014/main" val="3692058058"/>
                    </a:ext>
                  </a:extLst>
                </a:gridCol>
                <a:gridCol w="3891643">
                  <a:extLst>
                    <a:ext uri="{9D8B030D-6E8A-4147-A177-3AD203B41FA5}">
                      <a16:colId xmlns:a16="http://schemas.microsoft.com/office/drawing/2014/main" val="3927821515"/>
                    </a:ext>
                  </a:extLst>
                </a:gridCol>
                <a:gridCol w="3891643">
                  <a:extLst>
                    <a:ext uri="{9D8B030D-6E8A-4147-A177-3AD203B41FA5}">
                      <a16:colId xmlns:a16="http://schemas.microsoft.com/office/drawing/2014/main" val="115764312"/>
                    </a:ext>
                  </a:extLst>
                </a:gridCol>
              </a:tblGrid>
              <a:tr h="355156">
                <a:tc>
                  <a:txBody>
                    <a:bodyPr/>
                    <a:lstStyle/>
                    <a:p>
                      <a:pPr algn="ctr"/>
                      <a:r>
                        <a:rPr lang="en-US" dirty="0"/>
                        <a:t>TIS-East </a:t>
                      </a:r>
                    </a:p>
                  </a:txBody>
                  <a:tcPr/>
                </a:tc>
                <a:tc>
                  <a:txBody>
                    <a:bodyPr/>
                    <a:lstStyle/>
                    <a:p>
                      <a:pPr algn="ctr"/>
                      <a:r>
                        <a:rPr lang="en-US" dirty="0"/>
                        <a:t>Near West</a:t>
                      </a:r>
                    </a:p>
                  </a:txBody>
                  <a:tcPr/>
                </a:tc>
                <a:tc>
                  <a:txBody>
                    <a:bodyPr/>
                    <a:lstStyle/>
                    <a:p>
                      <a:pPr algn="ctr"/>
                      <a:r>
                        <a:rPr lang="en-US" dirty="0"/>
                        <a:t>Lakeshore</a:t>
                      </a:r>
                    </a:p>
                  </a:txBody>
                  <a:tcPr/>
                </a:tc>
                <a:extLst>
                  <a:ext uri="{0D108BD9-81ED-4DB2-BD59-A6C34878D82A}">
                    <a16:rowId xmlns:a16="http://schemas.microsoft.com/office/drawing/2014/main" val="4044861039"/>
                  </a:ext>
                </a:extLst>
              </a:tr>
              <a:tr h="2160531">
                <a:tc>
                  <a:txBody>
                    <a:bodyPr/>
                    <a:lstStyle/>
                    <a:p>
                      <a:r>
                        <a:rPr lang="en-US" sz="1400" dirty="0"/>
                        <a:t>Strengthen the partnership between the school and</a:t>
                      </a:r>
                      <a:r>
                        <a:rPr lang="en-US" sz="1400" baseline="0" dirty="0"/>
                        <a:t> B&amp;GC and East End Neighborhood by regularly communicating with their leaders to help support the students that attend both programs. </a:t>
                      </a:r>
                      <a:endParaRPr lang="en-US" sz="1400" dirty="0"/>
                    </a:p>
                  </a:txBody>
                  <a:tcPr/>
                </a:tc>
                <a:tc>
                  <a:txBody>
                    <a:bodyPr/>
                    <a:lstStyle/>
                    <a:p>
                      <a:r>
                        <a:rPr lang="en-US" sz="1400" dirty="0"/>
                        <a:t>Near West has welcomed back Learning Partners of all ages to work with the students</a:t>
                      </a:r>
                      <a:r>
                        <a:rPr lang="en-US" sz="1400" baseline="0" dirty="0"/>
                        <a:t>.  They have also started their monthly IG visits to local nursing homes &amp; adult care facilities. </a:t>
                      </a:r>
                      <a:endParaRPr lang="en-US" sz="1400" dirty="0"/>
                    </a:p>
                  </a:txBody>
                  <a:tcPr/>
                </a:tc>
                <a:tc>
                  <a:txBody>
                    <a:bodyPr/>
                    <a:lstStyle/>
                    <a:p>
                      <a:pPr lvl="0"/>
                      <a:r>
                        <a:rPr lang="en-US" sz="1400" kern="1200" dirty="0">
                          <a:solidFill>
                            <a:schemeClr val="dk1"/>
                          </a:solidFill>
                          <a:effectLst/>
                          <a:latin typeface="+mn-lt"/>
                          <a:ea typeface="+mn-ea"/>
                          <a:cs typeface="+mn-cs"/>
                        </a:rPr>
                        <a:t>Lakeshore Intergenerational will continue to partner with neighborhood resources, including, but not limited to; Art for Resistance Through Change, The Nottingham Public Library, The Collinwood Recreation Center, and John Carroll University to provide enrichment and extracurricular programs that support academic achievement, culturally responsive teaching, and social and emotional learning.</a:t>
                      </a:r>
                    </a:p>
                  </a:txBody>
                  <a:tcPr/>
                </a:tc>
                <a:extLst>
                  <a:ext uri="{0D108BD9-81ED-4DB2-BD59-A6C34878D82A}">
                    <a16:rowId xmlns:a16="http://schemas.microsoft.com/office/drawing/2014/main" val="1289933718"/>
                  </a:ext>
                </a:extLst>
              </a:tr>
              <a:tr h="1746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Continue to celebrate the diversity in our school by reading books, giving presentations, inviting in speakers, going on field trips, and holding our Celebration </a:t>
                      </a:r>
                      <a:r>
                        <a:rPr lang="en-US" sz="1400"/>
                        <a:t>of Learning.</a:t>
                      </a:r>
                      <a:endParaRPr lang="en-US" sz="1400" dirty="0"/>
                    </a:p>
                    <a:p>
                      <a:endParaRPr lang="en-US" sz="1400" dirty="0"/>
                    </a:p>
                  </a:txBody>
                  <a:tcPr/>
                </a:tc>
                <a:tc>
                  <a:txBody>
                    <a:bodyPr/>
                    <a:lstStyle/>
                    <a:p>
                      <a:r>
                        <a:rPr lang="en-US" sz="1400" dirty="0"/>
                        <a:t>Continue to provide books, stories, visitors, and experiences that reflect our student population.  CLP has come to the school to set up books full of Hispanic authors for Hispanic Heritage Month and to present on Hispanic culture.  Families were also able to sign up for a library card.  CPL will be back for Black History Month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Continue to provide our students with multi-cultural as well as intergenerational experiences. </a:t>
                      </a:r>
                    </a:p>
                    <a:p>
                      <a:endParaRPr lang="en-US" sz="1400" dirty="0"/>
                    </a:p>
                  </a:txBody>
                  <a:tcPr/>
                </a:tc>
                <a:extLst>
                  <a:ext uri="{0D108BD9-81ED-4DB2-BD59-A6C34878D82A}">
                    <a16:rowId xmlns:a16="http://schemas.microsoft.com/office/drawing/2014/main" val="1668372005"/>
                  </a:ext>
                </a:extLst>
              </a:tr>
              <a:tr h="1201876">
                <a:tc>
                  <a:txBody>
                    <a:bodyPr/>
                    <a:lstStyle/>
                    <a:p>
                      <a:r>
                        <a:rPr lang="en-US" sz="1400" b="0" i="0" kern="1200" dirty="0">
                          <a:solidFill>
                            <a:schemeClr val="dk1"/>
                          </a:solidFill>
                          <a:effectLst/>
                          <a:latin typeface="+mn-lt"/>
                          <a:ea typeface="+mn-ea"/>
                          <a:cs typeface="+mn-cs"/>
                        </a:rPr>
                        <a:t>Intentionally seeking and retaining talent within our community and on-boarding educators of color to fill open positions.</a:t>
                      </a:r>
                      <a:endParaRPr lang="en-US" sz="1400" dirty="0"/>
                    </a:p>
                  </a:txBody>
                  <a:tcPr/>
                </a:tc>
                <a:tc>
                  <a:txBody>
                    <a:bodyPr/>
                    <a:lstStyle/>
                    <a:p>
                      <a:r>
                        <a:rPr lang="en-US" sz="1400" dirty="0"/>
                        <a:t>Near West would like to hire staff that is reflective of our very diverse student population when the opportunity arises,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Continue</a:t>
                      </a:r>
                      <a:r>
                        <a:rPr lang="en-US" sz="1400" baseline="0" dirty="0"/>
                        <a:t> to assess and evaluate the diversity in the staff of Lakeshore and strive to hire staff that reflect the student body.</a:t>
                      </a:r>
                      <a:endParaRPr lang="en-US" sz="1400" dirty="0"/>
                    </a:p>
                  </a:txBody>
                  <a:tcPr/>
                </a:tc>
                <a:extLst>
                  <a:ext uri="{0D108BD9-81ED-4DB2-BD59-A6C34878D82A}">
                    <a16:rowId xmlns:a16="http://schemas.microsoft.com/office/drawing/2014/main" val="2750665272"/>
                  </a:ext>
                </a:extLst>
              </a:tr>
            </a:tbl>
          </a:graphicData>
        </a:graphic>
      </p:graphicFrame>
    </p:spTree>
    <p:extLst>
      <p:ext uri="{BB962C8B-B14F-4D97-AF65-F5344CB8AC3E}">
        <p14:creationId xmlns:p14="http://schemas.microsoft.com/office/powerpoint/2010/main" val="264195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r>
              <a:rPr lang="en-US" sz="4200" dirty="0"/>
              <a:t>Near West Neighborhood Demographics</a:t>
            </a:r>
          </a:p>
        </p:txBody>
      </p:sp>
      <p:sp>
        <p:nvSpPr>
          <p:cNvPr id="6" name="TextBox 5"/>
          <p:cNvSpPr txBox="1"/>
          <p:nvPr/>
        </p:nvSpPr>
        <p:spPr>
          <a:xfrm>
            <a:off x="391886" y="5568043"/>
            <a:ext cx="2759527" cy="369332"/>
          </a:xfrm>
          <a:prstGeom prst="rect">
            <a:avLst/>
          </a:prstGeom>
          <a:noFill/>
        </p:spPr>
        <p:txBody>
          <a:bodyPr wrap="square" rtlCol="0">
            <a:spAutoFit/>
          </a:bodyPr>
          <a:lstStyle/>
          <a:p>
            <a:r>
              <a:rPr lang="en-US" dirty="0"/>
              <a:t>Source: census.gov</a:t>
            </a:r>
          </a:p>
        </p:txBody>
      </p:sp>
      <p:graphicFrame>
        <p:nvGraphicFramePr>
          <p:cNvPr id="3" name="Content Placeholder 2">
            <a:extLst>
              <a:ext uri="{FF2B5EF4-FFF2-40B4-BE49-F238E27FC236}">
                <a16:creationId xmlns:a16="http://schemas.microsoft.com/office/drawing/2014/main" id="{D8D59DE7-E454-4D99-A301-CACE947E9CE1}"/>
              </a:ext>
            </a:extLst>
          </p:cNvPr>
          <p:cNvGraphicFramePr>
            <a:graphicFrameLocks noGrp="1"/>
          </p:cNvGraphicFramePr>
          <p:nvPr>
            <p:ph idx="1"/>
            <p:extLst>
              <p:ext uri="{D42A27DB-BD31-4B8C-83A1-F6EECF244321}">
                <p14:modId xmlns:p14="http://schemas.microsoft.com/office/powerpoint/2010/main" val="1938761495"/>
              </p:ext>
            </p:extLst>
          </p:nvPr>
        </p:nvGraphicFramePr>
        <p:xfrm>
          <a:off x="838200" y="1690688"/>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A6E8BEC-8871-7FD7-B3A8-FC57DBA19525}"/>
              </a:ext>
            </a:extLst>
          </p:cNvPr>
          <p:cNvSpPr txBox="1"/>
          <p:nvPr/>
        </p:nvSpPr>
        <p:spPr>
          <a:xfrm>
            <a:off x="7303625" y="2048719"/>
            <a:ext cx="486030" cy="261610"/>
          </a:xfrm>
          <a:prstGeom prst="rect">
            <a:avLst/>
          </a:prstGeom>
          <a:noFill/>
        </p:spPr>
        <p:txBody>
          <a:bodyPr wrap="none" rtlCol="0">
            <a:spAutoFit/>
          </a:bodyPr>
          <a:lstStyle/>
          <a:p>
            <a:r>
              <a:rPr lang="en-US" sz="1100" dirty="0"/>
              <a:t>33%</a:t>
            </a:r>
          </a:p>
        </p:txBody>
      </p:sp>
      <p:sp>
        <p:nvSpPr>
          <p:cNvPr id="7" name="TextBox 6">
            <a:extLst>
              <a:ext uri="{FF2B5EF4-FFF2-40B4-BE49-F238E27FC236}">
                <a16:creationId xmlns:a16="http://schemas.microsoft.com/office/drawing/2014/main" id="{4B93D5CF-4B04-981D-E735-5702F1D0E3B0}"/>
              </a:ext>
            </a:extLst>
          </p:cNvPr>
          <p:cNvSpPr txBox="1"/>
          <p:nvPr/>
        </p:nvSpPr>
        <p:spPr>
          <a:xfrm>
            <a:off x="3854370" y="4305783"/>
            <a:ext cx="486030" cy="261610"/>
          </a:xfrm>
          <a:prstGeom prst="rect">
            <a:avLst/>
          </a:prstGeom>
          <a:noFill/>
        </p:spPr>
        <p:txBody>
          <a:bodyPr wrap="none" rtlCol="0">
            <a:spAutoFit/>
          </a:bodyPr>
          <a:lstStyle/>
          <a:p>
            <a:r>
              <a:rPr lang="en-US" sz="1100" dirty="0"/>
              <a:t>54%</a:t>
            </a:r>
          </a:p>
        </p:txBody>
      </p:sp>
      <p:sp>
        <p:nvSpPr>
          <p:cNvPr id="8" name="TextBox 7">
            <a:extLst>
              <a:ext uri="{FF2B5EF4-FFF2-40B4-BE49-F238E27FC236}">
                <a16:creationId xmlns:a16="http://schemas.microsoft.com/office/drawing/2014/main" id="{597487BD-B79B-D8A8-A6B3-7F684BAD9135}"/>
              </a:ext>
            </a:extLst>
          </p:cNvPr>
          <p:cNvSpPr txBox="1"/>
          <p:nvPr/>
        </p:nvSpPr>
        <p:spPr>
          <a:xfrm>
            <a:off x="4139864" y="2421412"/>
            <a:ext cx="401072" cy="261610"/>
          </a:xfrm>
          <a:prstGeom prst="rect">
            <a:avLst/>
          </a:prstGeom>
          <a:noFill/>
        </p:spPr>
        <p:txBody>
          <a:bodyPr wrap="none" rtlCol="0">
            <a:spAutoFit/>
          </a:bodyPr>
          <a:lstStyle/>
          <a:p>
            <a:r>
              <a:rPr lang="en-US" sz="1100" dirty="0"/>
              <a:t>5%</a:t>
            </a:r>
          </a:p>
        </p:txBody>
      </p:sp>
      <p:sp>
        <p:nvSpPr>
          <p:cNvPr id="9" name="TextBox 8">
            <a:extLst>
              <a:ext uri="{FF2B5EF4-FFF2-40B4-BE49-F238E27FC236}">
                <a16:creationId xmlns:a16="http://schemas.microsoft.com/office/drawing/2014/main" id="{993216AC-CB03-0632-475E-A44B3F4A240F}"/>
              </a:ext>
            </a:extLst>
          </p:cNvPr>
          <p:cNvSpPr txBox="1"/>
          <p:nvPr/>
        </p:nvSpPr>
        <p:spPr>
          <a:xfrm>
            <a:off x="5150734" y="1646057"/>
            <a:ext cx="486030" cy="261610"/>
          </a:xfrm>
          <a:prstGeom prst="rect">
            <a:avLst/>
          </a:prstGeom>
          <a:noFill/>
        </p:spPr>
        <p:txBody>
          <a:bodyPr wrap="none" rtlCol="0">
            <a:spAutoFit/>
          </a:bodyPr>
          <a:lstStyle/>
          <a:p>
            <a:r>
              <a:rPr lang="en-US" sz="1100" dirty="0"/>
              <a:t>14%</a:t>
            </a:r>
          </a:p>
        </p:txBody>
      </p:sp>
    </p:spTree>
    <p:extLst>
      <p:ext uri="{BB962C8B-B14F-4D97-AF65-F5344CB8AC3E}">
        <p14:creationId xmlns:p14="http://schemas.microsoft.com/office/powerpoint/2010/main" val="130699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r>
              <a:rPr lang="en-US" sz="4200" dirty="0"/>
              <a:t>Lakeshore Neighborhood Demographics</a:t>
            </a:r>
          </a:p>
        </p:txBody>
      </p:sp>
      <p:sp>
        <p:nvSpPr>
          <p:cNvPr id="6" name="TextBox 5"/>
          <p:cNvSpPr txBox="1"/>
          <p:nvPr/>
        </p:nvSpPr>
        <p:spPr>
          <a:xfrm>
            <a:off x="391886" y="5568043"/>
            <a:ext cx="2759527" cy="369332"/>
          </a:xfrm>
          <a:prstGeom prst="rect">
            <a:avLst/>
          </a:prstGeom>
          <a:noFill/>
        </p:spPr>
        <p:txBody>
          <a:bodyPr wrap="square" rtlCol="0">
            <a:spAutoFit/>
          </a:bodyPr>
          <a:lstStyle/>
          <a:p>
            <a:r>
              <a:rPr lang="en-US" dirty="0"/>
              <a:t>Source: </a:t>
            </a:r>
            <a:r>
              <a:rPr lang="en-US" i="1" dirty="0"/>
              <a:t>census.gov</a:t>
            </a:r>
            <a:endParaRPr lang="en-US" dirty="0"/>
          </a:p>
        </p:txBody>
      </p:sp>
      <p:graphicFrame>
        <p:nvGraphicFramePr>
          <p:cNvPr id="3" name="Content Placeholder 2">
            <a:extLst>
              <a:ext uri="{FF2B5EF4-FFF2-40B4-BE49-F238E27FC236}">
                <a16:creationId xmlns:a16="http://schemas.microsoft.com/office/drawing/2014/main" id="{CFFA862D-C6AB-BAA8-0912-A3B2D0337269}"/>
              </a:ext>
            </a:extLst>
          </p:cNvPr>
          <p:cNvGraphicFramePr>
            <a:graphicFrameLocks noGrp="1"/>
          </p:cNvGraphicFramePr>
          <p:nvPr>
            <p:ph idx="1"/>
            <p:extLst>
              <p:ext uri="{D42A27DB-BD31-4B8C-83A1-F6EECF244321}">
                <p14:modId xmlns:p14="http://schemas.microsoft.com/office/powerpoint/2010/main" val="2903154453"/>
              </p:ext>
            </p:extLst>
          </p:nvPr>
        </p:nvGraphicFramePr>
        <p:xfrm>
          <a:off x="838200" y="1760920"/>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8045B0B-5628-8957-B371-46856C0A54DE}"/>
              </a:ext>
            </a:extLst>
          </p:cNvPr>
          <p:cNvSpPr txBox="1"/>
          <p:nvPr/>
        </p:nvSpPr>
        <p:spPr>
          <a:xfrm>
            <a:off x="3993266" y="4699322"/>
            <a:ext cx="486030" cy="261610"/>
          </a:xfrm>
          <a:prstGeom prst="rect">
            <a:avLst/>
          </a:prstGeom>
          <a:noFill/>
        </p:spPr>
        <p:txBody>
          <a:bodyPr wrap="none" rtlCol="0">
            <a:spAutoFit/>
          </a:bodyPr>
          <a:lstStyle/>
          <a:p>
            <a:r>
              <a:rPr lang="en-US" sz="1100" dirty="0"/>
              <a:t>30%</a:t>
            </a:r>
          </a:p>
        </p:txBody>
      </p:sp>
      <p:sp>
        <p:nvSpPr>
          <p:cNvPr id="7" name="TextBox 6">
            <a:extLst>
              <a:ext uri="{FF2B5EF4-FFF2-40B4-BE49-F238E27FC236}">
                <a16:creationId xmlns:a16="http://schemas.microsoft.com/office/drawing/2014/main" id="{DAB49F50-7B73-4A4A-8912-1371CA3E3ADA}"/>
              </a:ext>
            </a:extLst>
          </p:cNvPr>
          <p:cNvSpPr txBox="1"/>
          <p:nvPr/>
        </p:nvSpPr>
        <p:spPr>
          <a:xfrm>
            <a:off x="6296628" y="5568043"/>
            <a:ext cx="401072" cy="261610"/>
          </a:xfrm>
          <a:prstGeom prst="rect">
            <a:avLst/>
          </a:prstGeom>
          <a:noFill/>
        </p:spPr>
        <p:txBody>
          <a:bodyPr wrap="none" rtlCol="0">
            <a:spAutoFit/>
          </a:bodyPr>
          <a:lstStyle/>
          <a:p>
            <a:r>
              <a:rPr lang="en-US" sz="1100" dirty="0"/>
              <a:t>2%</a:t>
            </a:r>
          </a:p>
        </p:txBody>
      </p:sp>
    </p:spTree>
    <p:extLst>
      <p:ext uri="{BB962C8B-B14F-4D97-AF65-F5344CB8AC3E}">
        <p14:creationId xmlns:p14="http://schemas.microsoft.com/office/powerpoint/2010/main" val="231406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The Intergenerational School</a:t>
            </a:r>
          </a:p>
        </p:txBody>
      </p:sp>
      <p:graphicFrame>
        <p:nvGraphicFramePr>
          <p:cNvPr id="10" name="Content Placeholder 9">
            <a:extLst>
              <a:ext uri="{FF2B5EF4-FFF2-40B4-BE49-F238E27FC236}">
                <a16:creationId xmlns:a16="http://schemas.microsoft.com/office/drawing/2014/main" id="{90D0233B-7628-ED09-D772-DFF12404E5B8}"/>
              </a:ext>
            </a:extLst>
          </p:cNvPr>
          <p:cNvGraphicFramePr>
            <a:graphicFrameLocks noGrp="1"/>
          </p:cNvGraphicFramePr>
          <p:nvPr>
            <p:ph idx="1"/>
            <p:extLst>
              <p:ext uri="{D42A27DB-BD31-4B8C-83A1-F6EECF244321}">
                <p14:modId xmlns:p14="http://schemas.microsoft.com/office/powerpoint/2010/main" val="1943512327"/>
              </p:ext>
            </p:extLst>
          </p:nvPr>
        </p:nvGraphicFramePr>
        <p:xfrm>
          <a:off x="4853562" y="1481560"/>
          <a:ext cx="7059592" cy="4683829"/>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a:extLst>
              <a:ext uri="{FF2B5EF4-FFF2-40B4-BE49-F238E27FC236}">
                <a16:creationId xmlns:a16="http://schemas.microsoft.com/office/drawing/2014/main" id="{EBDA7984-E7A7-E269-7933-F3F86CCCDC18}"/>
              </a:ext>
            </a:extLst>
          </p:cNvPr>
          <p:cNvPicPr>
            <a:picLocks noChangeAspect="1"/>
          </p:cNvPicPr>
          <p:nvPr/>
        </p:nvPicPr>
        <p:blipFill rotWithShape="1">
          <a:blip r:embed="rId3"/>
          <a:srcRect l="10525" t="15865" r="25870" b="5325"/>
          <a:stretch/>
        </p:blipFill>
        <p:spPr>
          <a:xfrm>
            <a:off x="386787" y="2020976"/>
            <a:ext cx="4362031" cy="3604995"/>
          </a:xfrm>
          <a:prstGeom prst="rect">
            <a:avLst/>
          </a:prstGeom>
        </p:spPr>
      </p:pic>
    </p:spTree>
    <p:extLst>
      <p:ext uri="{BB962C8B-B14F-4D97-AF65-F5344CB8AC3E}">
        <p14:creationId xmlns:p14="http://schemas.microsoft.com/office/powerpoint/2010/main" val="10043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289C909-C5EA-E4AB-192F-EF93184F491E}"/>
              </a:ext>
            </a:extLst>
          </p:cNvPr>
          <p:cNvGraphicFramePr>
            <a:graphicFrameLocks/>
          </p:cNvGraphicFramePr>
          <p:nvPr>
            <p:extLst>
              <p:ext uri="{D42A27DB-BD31-4B8C-83A1-F6EECF244321}">
                <p14:modId xmlns:p14="http://schemas.microsoft.com/office/powerpoint/2010/main" val="427674815"/>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8200" y="365125"/>
            <a:ext cx="10515600" cy="1325563"/>
          </a:xfrm>
        </p:spPr>
        <p:txBody>
          <a:bodyPr anchor="ctr">
            <a:normAutofit/>
          </a:bodyPr>
          <a:lstStyle/>
          <a:p>
            <a:r>
              <a:rPr lang="en-US" dirty="0"/>
              <a:t>The Intergenerational School </a:t>
            </a:r>
            <a:endParaRPr lang="en-US"/>
          </a:p>
        </p:txBody>
      </p:sp>
      <p:graphicFrame>
        <p:nvGraphicFramePr>
          <p:cNvPr id="10" name="Content Placeholder 9">
            <a:extLst>
              <a:ext uri="{FF2B5EF4-FFF2-40B4-BE49-F238E27FC236}">
                <a16:creationId xmlns:a16="http://schemas.microsoft.com/office/drawing/2014/main" id="{C43278F3-803C-1ED2-55B0-81C0296E4154}"/>
              </a:ext>
            </a:extLst>
          </p:cNvPr>
          <p:cNvGraphicFramePr>
            <a:graphicFrameLocks noGrp="1"/>
          </p:cNvGraphicFramePr>
          <p:nvPr>
            <p:ph idx="1"/>
            <p:extLst>
              <p:ext uri="{D42A27DB-BD31-4B8C-83A1-F6EECF244321}">
                <p14:modId xmlns:p14="http://schemas.microsoft.com/office/powerpoint/2010/main" val="2197897245"/>
              </p:ext>
            </p:extLst>
          </p:nvPr>
        </p:nvGraphicFramePr>
        <p:xfrm>
          <a:off x="838200" y="1825625"/>
          <a:ext cx="5221288"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5907E797-DFA8-69E1-43C2-295113C4ED1E}"/>
              </a:ext>
            </a:extLst>
          </p:cNvPr>
          <p:cNvSpPr txBox="1"/>
          <p:nvPr/>
        </p:nvSpPr>
        <p:spPr>
          <a:xfrm>
            <a:off x="1828800" y="2939970"/>
            <a:ext cx="439544" cy="261610"/>
          </a:xfrm>
          <a:prstGeom prst="rect">
            <a:avLst/>
          </a:prstGeom>
          <a:noFill/>
        </p:spPr>
        <p:txBody>
          <a:bodyPr wrap="none" rtlCol="0">
            <a:spAutoFit/>
          </a:bodyPr>
          <a:lstStyle/>
          <a:p>
            <a:r>
              <a:rPr lang="en-US" sz="1100" dirty="0"/>
              <a:t>107</a:t>
            </a:r>
          </a:p>
        </p:txBody>
      </p:sp>
    </p:spTree>
    <p:extLst>
      <p:ext uri="{BB962C8B-B14F-4D97-AF65-F5344CB8AC3E}">
        <p14:creationId xmlns:p14="http://schemas.microsoft.com/office/powerpoint/2010/main" val="197449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768CA5B-7660-951C-352C-851329C4BFAE}"/>
              </a:ext>
            </a:extLst>
          </p:cNvPr>
          <p:cNvGraphicFramePr>
            <a:graphicFrameLocks/>
          </p:cNvGraphicFramePr>
          <p:nvPr>
            <p:extLst>
              <p:ext uri="{D42A27DB-BD31-4B8C-83A1-F6EECF244321}">
                <p14:modId xmlns:p14="http://schemas.microsoft.com/office/powerpoint/2010/main" val="2404568311"/>
              </p:ext>
            </p:extLst>
          </p:nvPr>
        </p:nvGraphicFramePr>
        <p:xfrm>
          <a:off x="6130925" y="1825625"/>
          <a:ext cx="5221288"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8200" y="365125"/>
            <a:ext cx="10515600" cy="1325563"/>
          </a:xfrm>
        </p:spPr>
        <p:txBody>
          <a:bodyPr anchor="ctr">
            <a:normAutofit/>
          </a:bodyPr>
          <a:lstStyle/>
          <a:p>
            <a:r>
              <a:rPr lang="en-US" dirty="0"/>
              <a:t>The Intergenerational School </a:t>
            </a:r>
            <a:endParaRPr lang="en-US"/>
          </a:p>
        </p:txBody>
      </p:sp>
      <p:sp>
        <p:nvSpPr>
          <p:cNvPr id="11" name="TextBox 10">
            <a:extLst>
              <a:ext uri="{FF2B5EF4-FFF2-40B4-BE49-F238E27FC236}">
                <a16:creationId xmlns:a16="http://schemas.microsoft.com/office/drawing/2014/main" id="{30307119-4990-60F4-ED42-F25BD97A26DF}"/>
              </a:ext>
            </a:extLst>
          </p:cNvPr>
          <p:cNvSpPr txBox="1"/>
          <p:nvPr/>
        </p:nvSpPr>
        <p:spPr>
          <a:xfrm>
            <a:off x="9861630" y="4780345"/>
            <a:ext cx="269626" cy="261610"/>
          </a:xfrm>
          <a:prstGeom prst="rect">
            <a:avLst/>
          </a:prstGeom>
          <a:noFill/>
        </p:spPr>
        <p:txBody>
          <a:bodyPr wrap="none" rtlCol="0">
            <a:spAutoFit/>
          </a:bodyPr>
          <a:lstStyle/>
          <a:p>
            <a:r>
              <a:rPr lang="en-US" sz="1100" dirty="0"/>
              <a:t>1</a:t>
            </a:r>
          </a:p>
        </p:txBody>
      </p:sp>
      <p:graphicFrame>
        <p:nvGraphicFramePr>
          <p:cNvPr id="14" name="Content Placeholder 13">
            <a:extLst>
              <a:ext uri="{FF2B5EF4-FFF2-40B4-BE49-F238E27FC236}">
                <a16:creationId xmlns:a16="http://schemas.microsoft.com/office/drawing/2014/main" id="{517B51F2-4C54-7C2F-1D26-29F40D93AE9F}"/>
              </a:ext>
            </a:extLst>
          </p:cNvPr>
          <p:cNvGraphicFramePr>
            <a:graphicFrameLocks noGrp="1"/>
          </p:cNvGraphicFramePr>
          <p:nvPr>
            <p:ph idx="1"/>
            <p:extLst>
              <p:ext uri="{D42A27DB-BD31-4B8C-83A1-F6EECF244321}">
                <p14:modId xmlns:p14="http://schemas.microsoft.com/office/powerpoint/2010/main" val="3107713062"/>
              </p:ext>
            </p:extLst>
          </p:nvPr>
        </p:nvGraphicFramePr>
        <p:xfrm>
          <a:off x="838200" y="1825625"/>
          <a:ext cx="5053314"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9344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p:txBody>
          <a:bodyPr>
            <a:normAutofit/>
          </a:bodyPr>
          <a:lstStyle/>
          <a:p>
            <a:pPr algn="ctr"/>
            <a:r>
              <a:rPr lang="en-US" sz="4200" dirty="0"/>
              <a:t>TIS-East City of Residence</a:t>
            </a:r>
          </a:p>
        </p:txBody>
      </p:sp>
      <p:pic>
        <p:nvPicPr>
          <p:cNvPr id="3" name="Picture 2">
            <a:extLst>
              <a:ext uri="{FF2B5EF4-FFF2-40B4-BE49-F238E27FC236}">
                <a16:creationId xmlns:a16="http://schemas.microsoft.com/office/drawing/2014/main" id="{3AD3C8B9-44AB-FD0E-793B-14E4B54DB6F1}"/>
              </a:ext>
            </a:extLst>
          </p:cNvPr>
          <p:cNvPicPr>
            <a:picLocks noChangeAspect="1"/>
          </p:cNvPicPr>
          <p:nvPr/>
        </p:nvPicPr>
        <p:blipFill rotWithShape="1">
          <a:blip r:embed="rId3"/>
          <a:srcRect l="10524" b="1603"/>
          <a:stretch/>
        </p:blipFill>
        <p:spPr>
          <a:xfrm>
            <a:off x="7020376" y="1930553"/>
            <a:ext cx="4602198" cy="3784137"/>
          </a:xfrm>
          <a:prstGeom prst="rect">
            <a:avLst/>
          </a:prstGeom>
        </p:spPr>
      </p:pic>
      <p:pic>
        <p:nvPicPr>
          <p:cNvPr id="8" name="Content Placeholder 7">
            <a:extLst>
              <a:ext uri="{FF2B5EF4-FFF2-40B4-BE49-F238E27FC236}">
                <a16:creationId xmlns:a16="http://schemas.microsoft.com/office/drawing/2014/main" id="{80F7A247-00FC-E384-F015-587772D8FD21}"/>
              </a:ext>
            </a:extLst>
          </p:cNvPr>
          <p:cNvPicPr>
            <a:picLocks noGrp="1" noChangeAspect="1"/>
          </p:cNvPicPr>
          <p:nvPr>
            <p:ph idx="1"/>
          </p:nvPr>
        </p:nvPicPr>
        <p:blipFill>
          <a:blip r:embed="rId4"/>
          <a:stretch>
            <a:fillRect/>
          </a:stretch>
        </p:blipFill>
        <p:spPr>
          <a:xfrm>
            <a:off x="731473" y="2234323"/>
            <a:ext cx="6023610" cy="2766060"/>
          </a:xfrm>
          <a:prstGeom prst="rect">
            <a:avLst/>
          </a:prstGeom>
        </p:spPr>
      </p:pic>
    </p:spTree>
    <p:extLst>
      <p:ext uri="{BB962C8B-B14F-4D97-AF65-F5344CB8AC3E}">
        <p14:creationId xmlns:p14="http://schemas.microsoft.com/office/powerpoint/2010/main" val="203417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F701-DA69-4E38-B3A6-36F2EAB8F246}"/>
              </a:ext>
            </a:extLst>
          </p:cNvPr>
          <p:cNvSpPr>
            <a:spLocks noGrp="1"/>
          </p:cNvSpPr>
          <p:nvPr>
            <p:ph type="title"/>
          </p:nvPr>
        </p:nvSpPr>
        <p:spPr>
          <a:xfrm>
            <a:off x="838200" y="365125"/>
            <a:ext cx="10515600" cy="1325563"/>
          </a:xfrm>
        </p:spPr>
        <p:txBody>
          <a:bodyPr anchor="ctr">
            <a:normAutofit/>
          </a:bodyPr>
          <a:lstStyle/>
          <a:p>
            <a:r>
              <a:rPr lang="en-US"/>
              <a:t>Near West Intergenerational School</a:t>
            </a:r>
          </a:p>
        </p:txBody>
      </p:sp>
      <p:pic>
        <p:nvPicPr>
          <p:cNvPr id="9" name="Content Placeholder 8" descr="A child sitting at a table with her hand on her chin&#10;&#10;Description automatically generated">
            <a:extLst>
              <a:ext uri="{FF2B5EF4-FFF2-40B4-BE49-F238E27FC236}">
                <a16:creationId xmlns:a16="http://schemas.microsoft.com/office/drawing/2014/main" id="{45278497-35FB-AD66-B441-004506F35AE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718" t="11923" r="5343" b="-3688"/>
          <a:stretch/>
        </p:blipFill>
        <p:spPr>
          <a:xfrm>
            <a:off x="7106856" y="2425157"/>
            <a:ext cx="3831220" cy="3171463"/>
          </a:xfrm>
        </p:spPr>
      </p:pic>
      <p:graphicFrame>
        <p:nvGraphicFramePr>
          <p:cNvPr id="5" name="Content Placeholder 4">
            <a:extLst>
              <a:ext uri="{FF2B5EF4-FFF2-40B4-BE49-F238E27FC236}">
                <a16:creationId xmlns:a16="http://schemas.microsoft.com/office/drawing/2014/main" id="{1D494ACE-020A-93D9-71DE-4E94E7E0E2E3}"/>
              </a:ext>
            </a:extLst>
          </p:cNvPr>
          <p:cNvGraphicFramePr>
            <a:graphicFrameLocks noGrp="1"/>
          </p:cNvGraphicFramePr>
          <p:nvPr>
            <p:ph sz="half" idx="1"/>
            <p:extLst>
              <p:ext uri="{D42A27DB-BD31-4B8C-83A1-F6EECF244321}">
                <p14:modId xmlns:p14="http://schemas.microsoft.com/office/powerpoint/2010/main" val="4069598880"/>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2612398"/>
      </p:ext>
    </p:extLst>
  </p:cSld>
  <p:clrMapOvr>
    <a:masterClrMapping/>
  </p:clrMapOvr>
</p:sld>
</file>

<file path=ppt/theme/theme1.xml><?xml version="1.0" encoding="utf-8"?>
<a:theme xmlns:a="http://schemas.openxmlformats.org/drawingml/2006/main" name="Intergenerational Schools theme">
  <a:themeElements>
    <a:clrScheme name="Intergenerational Schools">
      <a:dk1>
        <a:srgbClr val="555556"/>
      </a:dk1>
      <a:lt1>
        <a:sysClr val="window" lastClr="FFFFFF"/>
      </a:lt1>
      <a:dk2>
        <a:srgbClr val="00A7C8"/>
      </a:dk2>
      <a:lt2>
        <a:srgbClr val="EFF0F1"/>
      </a:lt2>
      <a:accent1>
        <a:srgbClr val="00A651"/>
      </a:accent1>
      <a:accent2>
        <a:srgbClr val="0F2044"/>
      </a:accent2>
      <a:accent3>
        <a:srgbClr val="A5A5A5"/>
      </a:accent3>
      <a:accent4>
        <a:srgbClr val="FFC709"/>
      </a:accent4>
      <a:accent5>
        <a:srgbClr val="016D92"/>
      </a:accent5>
      <a:accent6>
        <a:srgbClr val="C01F27"/>
      </a:accent6>
      <a:hlink>
        <a:srgbClr val="016D92"/>
      </a:hlink>
      <a:folHlink>
        <a:srgbClr val="C01F27"/>
      </a:folHlink>
    </a:clrScheme>
    <a:fontScheme name="Intergenerational Schools">
      <a:majorFont>
        <a:latin typeface="Roboto Slab"/>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gens presentation template.potm  -  Read-Only" id="{4CB6DE28-F574-49A0-B35F-F6B4D797F427}" vid="{722B8BAD-6036-407D-9D82-2D6DD0C2D6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35B6FC623BD14ABD43975855703C2E" ma:contentTypeVersion="7" ma:contentTypeDescription="Create a new document." ma:contentTypeScope="" ma:versionID="d97ff5a0ff695c11e2c8805d764a59a5">
  <xsd:schema xmlns:xsd="http://www.w3.org/2001/XMLSchema" xmlns:xs="http://www.w3.org/2001/XMLSchema" xmlns:p="http://schemas.microsoft.com/office/2006/metadata/properties" xmlns:ns2="66ec4a1d-7cd5-4d97-bc87-e80d52fc144a" targetNamespace="http://schemas.microsoft.com/office/2006/metadata/properties" ma:root="true" ma:fieldsID="159b64fb583d37e6ee0d4d9b7609e836" ns2:_="">
    <xsd:import namespace="66ec4a1d-7cd5-4d97-bc87-e80d52fc14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ec4a1d-7cd5-4d97-bc87-e80d52fc1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424FA2-60DB-4518-B3AC-3620CFC21DC9}">
  <ds:schemaRefs>
    <ds:schemaRef ds:uri="http://schemas.microsoft.com/office/2006/metadata/properties"/>
    <ds:schemaRef ds:uri="66ec4a1d-7cd5-4d97-bc87-e80d52fc144a"/>
    <ds:schemaRef ds:uri="http://schemas.microsoft.com/office/infopath/2007/PartnerControls"/>
    <ds:schemaRef ds:uri="http://purl.org/dc/dcmitype/"/>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5E8265A-7DD9-4878-8949-E1059F2EE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ec4a1d-7cd5-4d97-bc87-e80d52fc1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F5B2E2-EFDF-4A56-9054-53E63A2BE0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Intergens presentation template2</Template>
  <TotalTime>750</TotalTime>
  <Words>587</Words>
  <Application>Microsoft Office PowerPoint</Application>
  <PresentationFormat>Widescreen</PresentationFormat>
  <Paragraphs>107</Paragraphs>
  <Slides>21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Nunito Sans</vt:lpstr>
      <vt:lpstr>Roboto Slab</vt:lpstr>
      <vt:lpstr>Intergenerational Schools theme</vt:lpstr>
      <vt:lpstr>Racial and Ethnic  Diversity in the Intergenerational Schools</vt:lpstr>
      <vt:lpstr>TIS-East Neighborhood Demographics</vt:lpstr>
      <vt:lpstr>Near West Neighborhood Demographics</vt:lpstr>
      <vt:lpstr>Lakeshore Neighborhood Demographics</vt:lpstr>
      <vt:lpstr>The Intergenerational School</vt:lpstr>
      <vt:lpstr>The Intergenerational School </vt:lpstr>
      <vt:lpstr>The Intergenerational School </vt:lpstr>
      <vt:lpstr>TIS-East City of Residence</vt:lpstr>
      <vt:lpstr>Near West Intergenerational School</vt:lpstr>
      <vt:lpstr>Near West Intergenerational School</vt:lpstr>
      <vt:lpstr>Near West Intergenerational School</vt:lpstr>
      <vt:lpstr>Near West-City of Residence</vt:lpstr>
      <vt:lpstr>Lakeshore Intergenerational School</vt:lpstr>
      <vt:lpstr>Lakeshore Intergenerational School</vt:lpstr>
      <vt:lpstr>Lakeshore Intergenerational School</vt:lpstr>
      <vt:lpstr>Lakeshore-City of Residence</vt:lpstr>
      <vt:lpstr>Review of Family Income by City</vt:lpstr>
      <vt:lpstr>TIS-East Percentage of Economically Disadvantaged</vt:lpstr>
      <vt:lpstr>Near West Percentage of Economically Disadvantaged</vt:lpstr>
      <vt:lpstr>Lakeshore Percentage of Economically Disadvantaged</vt:lpstr>
      <vt:lpstr>Efforts to Increase Diversity to Reflect the Surrounding Neighborhood</vt:lpstr>
    </vt:vector>
  </TitlesOfParts>
  <Company>The Intergenerational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Sarah Alonso</dc:creator>
  <cp:keywords>PowerPoint;Microsoft;Presentation</cp:keywords>
  <cp:lastModifiedBy>Sarah Alonso</cp:lastModifiedBy>
  <cp:revision>28</cp:revision>
  <dcterms:created xsi:type="dcterms:W3CDTF">2020-09-24T13:02:51Z</dcterms:created>
  <dcterms:modified xsi:type="dcterms:W3CDTF">2024-02-21T17:17:37Z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0x0101003D35B6FC623BD14ABD43975855703C2E</vt:lpwstr>
  </property>
</Properties>
</file>