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321" r:id="rId6"/>
    <p:sldId id="319" r:id="rId7"/>
    <p:sldId id="322" r:id="rId8"/>
    <p:sldId id="323" r:id="rId9"/>
    <p:sldId id="324" r:id="rId10"/>
    <p:sldId id="325" r:id="rId11"/>
    <p:sldId id="314" r:id="rId12"/>
    <p:sldId id="32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CADE50-0A67-423E-8EC5-B479D68C8134}" v="469" dt="2024-02-16T21:05:44.9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0494" autoAdjust="0"/>
  </p:normalViewPr>
  <p:slideViewPr>
    <p:cSldViewPr snapToGrid="0">
      <p:cViewPr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oke King" userId="5af724ba-55b9-49c2-9c43-0f5c53af4140" providerId="ADAL" clId="{BACADE50-0A67-423E-8EC5-B479D68C8134}"/>
    <pc:docChg chg="undo custSel addSld delSld modSld sldOrd">
      <pc:chgData name="Brooke King" userId="5af724ba-55b9-49c2-9c43-0f5c53af4140" providerId="ADAL" clId="{BACADE50-0A67-423E-8EC5-B479D68C8134}" dt="2024-02-16T21:32:35.302" v="1905" actId="20577"/>
      <pc:docMkLst>
        <pc:docMk/>
      </pc:docMkLst>
      <pc:sldChg chg="del">
        <pc:chgData name="Brooke King" userId="5af724ba-55b9-49c2-9c43-0f5c53af4140" providerId="ADAL" clId="{BACADE50-0A67-423E-8EC5-B479D68C8134}" dt="2024-02-16T20:41:57.078" v="499" actId="47"/>
        <pc:sldMkLst>
          <pc:docMk/>
          <pc:sldMk cId="562560521" sldId="257"/>
        </pc:sldMkLst>
      </pc:sldChg>
      <pc:sldChg chg="del">
        <pc:chgData name="Brooke King" userId="5af724ba-55b9-49c2-9c43-0f5c53af4140" providerId="ADAL" clId="{BACADE50-0A67-423E-8EC5-B479D68C8134}" dt="2024-02-16T20:41:57.706" v="500" actId="47"/>
        <pc:sldMkLst>
          <pc:docMk/>
          <pc:sldMk cId="1446289541" sldId="308"/>
        </pc:sldMkLst>
      </pc:sldChg>
      <pc:sldChg chg="delSp modSp mod">
        <pc:chgData name="Brooke King" userId="5af724ba-55b9-49c2-9c43-0f5c53af4140" providerId="ADAL" clId="{BACADE50-0A67-423E-8EC5-B479D68C8134}" dt="2024-02-16T20:49:12.226" v="1210" actId="1076"/>
        <pc:sldMkLst>
          <pc:docMk/>
          <pc:sldMk cId="3276436483" sldId="319"/>
        </pc:sldMkLst>
        <pc:spChg chg="mod">
          <ac:chgData name="Brooke King" userId="5af724ba-55b9-49c2-9c43-0f5c53af4140" providerId="ADAL" clId="{BACADE50-0A67-423E-8EC5-B479D68C8134}" dt="2024-02-16T20:43:38.165" v="574" actId="20577"/>
          <ac:spMkLst>
            <pc:docMk/>
            <pc:sldMk cId="3276436483" sldId="319"/>
            <ac:spMk id="2" creationId="{866ED39E-2C6C-43BF-92C3-C74238539B22}"/>
          </ac:spMkLst>
        </pc:spChg>
        <pc:spChg chg="mod">
          <ac:chgData name="Brooke King" userId="5af724ba-55b9-49c2-9c43-0f5c53af4140" providerId="ADAL" clId="{BACADE50-0A67-423E-8EC5-B479D68C8134}" dt="2024-02-16T20:49:12.226" v="1210" actId="1076"/>
          <ac:spMkLst>
            <pc:docMk/>
            <pc:sldMk cId="3276436483" sldId="319"/>
            <ac:spMk id="3" creationId="{00000000-0000-0000-0000-000000000000}"/>
          </ac:spMkLst>
        </pc:spChg>
        <pc:picChg chg="del">
          <ac:chgData name="Brooke King" userId="5af724ba-55b9-49c2-9c43-0f5c53af4140" providerId="ADAL" clId="{BACADE50-0A67-423E-8EC5-B479D68C8134}" dt="2024-02-16T20:43:41.414" v="575" actId="478"/>
          <ac:picMkLst>
            <pc:docMk/>
            <pc:sldMk cId="3276436483" sldId="319"/>
            <ac:picMk id="4" creationId="{00000000-0000-0000-0000-000000000000}"/>
          </ac:picMkLst>
        </pc:picChg>
      </pc:sldChg>
      <pc:sldChg chg="addSp delSp modSp mod">
        <pc:chgData name="Brooke King" userId="5af724ba-55b9-49c2-9c43-0f5c53af4140" providerId="ADAL" clId="{BACADE50-0A67-423E-8EC5-B479D68C8134}" dt="2024-02-16T20:43:14.889" v="538" actId="20577"/>
        <pc:sldMkLst>
          <pc:docMk/>
          <pc:sldMk cId="1306997660" sldId="321"/>
        </pc:sldMkLst>
        <pc:spChg chg="del mod">
          <ac:chgData name="Brooke King" userId="5af724ba-55b9-49c2-9c43-0f5c53af4140" providerId="ADAL" clId="{BACADE50-0A67-423E-8EC5-B479D68C8134}" dt="2024-02-16T20:35:06.679" v="317" actId="478"/>
          <ac:spMkLst>
            <pc:docMk/>
            <pc:sldMk cId="1306997660" sldId="321"/>
            <ac:spMk id="3" creationId="{00000000-0000-0000-0000-000000000000}"/>
          </ac:spMkLst>
        </pc:spChg>
        <pc:spChg chg="add mod">
          <ac:chgData name="Brooke King" userId="5af724ba-55b9-49c2-9c43-0f5c53af4140" providerId="ADAL" clId="{BACADE50-0A67-423E-8EC5-B479D68C8134}" dt="2024-02-16T20:40:09.764" v="446" actId="20577"/>
          <ac:spMkLst>
            <pc:docMk/>
            <pc:sldMk cId="1306997660" sldId="321"/>
            <ac:spMk id="4" creationId="{8114AB1C-DC37-21C4-3671-BAE51A508B95}"/>
          </ac:spMkLst>
        </pc:spChg>
        <pc:spChg chg="del">
          <ac:chgData name="Brooke King" userId="5af724ba-55b9-49c2-9c43-0f5c53af4140" providerId="ADAL" clId="{BACADE50-0A67-423E-8EC5-B479D68C8134}" dt="2024-02-16T20:27:22.024" v="0" actId="478"/>
          <ac:spMkLst>
            <pc:docMk/>
            <pc:sldMk cId="1306997660" sldId="321"/>
            <ac:spMk id="5" creationId="{00000000-0000-0000-0000-000000000000}"/>
          </ac:spMkLst>
        </pc:spChg>
        <pc:spChg chg="add mod">
          <ac:chgData name="Brooke King" userId="5af724ba-55b9-49c2-9c43-0f5c53af4140" providerId="ADAL" clId="{BACADE50-0A67-423E-8EC5-B479D68C8134}" dt="2024-02-16T20:41:34.943" v="479" actId="1076"/>
          <ac:spMkLst>
            <pc:docMk/>
            <pc:sldMk cId="1306997660" sldId="321"/>
            <ac:spMk id="6" creationId="{0F23A5F9-30C0-29FF-8DCF-6345D263B3EA}"/>
          </ac:spMkLst>
        </pc:spChg>
        <pc:graphicFrameChg chg="add mod modGraphic">
          <ac:chgData name="Brooke King" userId="5af724ba-55b9-49c2-9c43-0f5c53af4140" providerId="ADAL" clId="{BACADE50-0A67-423E-8EC5-B479D68C8134}" dt="2024-02-16T20:43:14.889" v="538" actId="20577"/>
          <ac:graphicFrameMkLst>
            <pc:docMk/>
            <pc:sldMk cId="1306997660" sldId="321"/>
            <ac:graphicFrameMk id="2" creationId="{9BFFDA23-D50F-C2D5-267D-3165BE4E94DC}"/>
          </ac:graphicFrameMkLst>
        </pc:graphicFrameChg>
      </pc:sldChg>
      <pc:sldChg chg="addSp delSp modSp mod">
        <pc:chgData name="Brooke King" userId="5af724ba-55b9-49c2-9c43-0f5c53af4140" providerId="ADAL" clId="{BACADE50-0A67-423E-8EC5-B479D68C8134}" dt="2024-02-16T21:05:44.945" v="1390" actId="1582"/>
        <pc:sldMkLst>
          <pc:docMk/>
          <pc:sldMk cId="4199983703" sldId="322"/>
        </pc:sldMkLst>
        <pc:spChg chg="del">
          <ac:chgData name="Brooke King" userId="5af724ba-55b9-49c2-9c43-0f5c53af4140" providerId="ADAL" clId="{BACADE50-0A67-423E-8EC5-B479D68C8134}" dt="2024-02-16T20:50:23.875" v="1219" actId="478"/>
          <ac:spMkLst>
            <pc:docMk/>
            <pc:sldMk cId="4199983703" sldId="322"/>
            <ac:spMk id="2" creationId="{866ED39E-2C6C-43BF-92C3-C74238539B22}"/>
          </ac:spMkLst>
        </pc:spChg>
        <pc:spChg chg="add del mod">
          <ac:chgData name="Brooke King" userId="5af724ba-55b9-49c2-9c43-0f5c53af4140" providerId="ADAL" clId="{BACADE50-0A67-423E-8EC5-B479D68C8134}" dt="2024-02-16T20:50:35.441" v="1221" actId="478"/>
          <ac:spMkLst>
            <pc:docMk/>
            <pc:sldMk cId="4199983703" sldId="322"/>
            <ac:spMk id="6" creationId="{FBF21FA1-D8C9-B87C-E061-DE95546A81CB}"/>
          </ac:spMkLst>
        </pc:spChg>
        <pc:spChg chg="del mod">
          <ac:chgData name="Brooke King" userId="5af724ba-55b9-49c2-9c43-0f5c53af4140" providerId="ADAL" clId="{BACADE50-0A67-423E-8EC5-B479D68C8134}" dt="2024-02-16T20:49:45.925" v="1212" actId="478"/>
          <ac:spMkLst>
            <pc:docMk/>
            <pc:sldMk cId="4199983703" sldId="322"/>
            <ac:spMk id="7" creationId="{00000000-0000-0000-0000-000000000000}"/>
          </ac:spMkLst>
        </pc:spChg>
        <pc:graphicFrameChg chg="add del mod">
          <ac:chgData name="Brooke King" userId="5af724ba-55b9-49c2-9c43-0f5c53af4140" providerId="ADAL" clId="{BACADE50-0A67-423E-8EC5-B479D68C8134}" dt="2024-02-16T20:51:12.960" v="1225" actId="478"/>
          <ac:graphicFrameMkLst>
            <pc:docMk/>
            <pc:sldMk cId="4199983703" sldId="322"/>
            <ac:graphicFrameMk id="3" creationId="{1C598FA7-A30A-4424-AD2D-502BF47D0514}"/>
          </ac:graphicFrameMkLst>
        </pc:graphicFrameChg>
        <pc:graphicFrameChg chg="add mod">
          <ac:chgData name="Brooke King" userId="5af724ba-55b9-49c2-9c43-0f5c53af4140" providerId="ADAL" clId="{BACADE50-0A67-423E-8EC5-B479D68C8134}" dt="2024-02-16T21:05:44.945" v="1390" actId="1582"/>
          <ac:graphicFrameMkLst>
            <pc:docMk/>
            <pc:sldMk cId="4199983703" sldId="322"/>
            <ac:graphicFrameMk id="8" creationId="{074D8FC6-1C10-6554-2C87-814EE68993DF}"/>
          </ac:graphicFrameMkLst>
        </pc:graphicFrameChg>
        <pc:picChg chg="del">
          <ac:chgData name="Brooke King" userId="5af724ba-55b9-49c2-9c43-0f5c53af4140" providerId="ADAL" clId="{BACADE50-0A67-423E-8EC5-B479D68C8134}" dt="2024-02-16T20:49:48.028" v="1213" actId="478"/>
          <ac:picMkLst>
            <pc:docMk/>
            <pc:sldMk cId="4199983703" sldId="322"/>
            <ac:picMk id="5" creationId="{00000000-0000-0000-0000-000000000000}"/>
          </ac:picMkLst>
        </pc:picChg>
      </pc:sldChg>
      <pc:sldChg chg="addSp delSp modSp mod">
        <pc:chgData name="Brooke King" userId="5af724ba-55b9-49c2-9c43-0f5c53af4140" providerId="ADAL" clId="{BACADE50-0A67-423E-8EC5-B479D68C8134}" dt="2024-02-16T20:58:03.899" v="1241" actId="14100"/>
        <pc:sldMkLst>
          <pc:docMk/>
          <pc:sldMk cId="3408146210" sldId="323"/>
        </pc:sldMkLst>
        <pc:spChg chg="del">
          <ac:chgData name="Brooke King" userId="5af724ba-55b9-49c2-9c43-0f5c53af4140" providerId="ADAL" clId="{BACADE50-0A67-423E-8EC5-B479D68C8134}" dt="2024-02-16T20:56:13.642" v="1234" actId="478"/>
          <ac:spMkLst>
            <pc:docMk/>
            <pc:sldMk cId="3408146210" sldId="323"/>
            <ac:spMk id="2" creationId="{866ED39E-2C6C-43BF-92C3-C74238539B22}"/>
          </ac:spMkLst>
        </pc:spChg>
        <pc:spChg chg="del mod">
          <ac:chgData name="Brooke King" userId="5af724ba-55b9-49c2-9c43-0f5c53af4140" providerId="ADAL" clId="{BACADE50-0A67-423E-8EC5-B479D68C8134}" dt="2024-02-16T20:55:48.155" v="1232" actId="478"/>
          <ac:spMkLst>
            <pc:docMk/>
            <pc:sldMk cId="3408146210" sldId="323"/>
            <ac:spMk id="6" creationId="{00000000-0000-0000-0000-000000000000}"/>
          </ac:spMkLst>
        </pc:spChg>
        <pc:spChg chg="add del mod">
          <ac:chgData name="Brooke King" userId="5af724ba-55b9-49c2-9c43-0f5c53af4140" providerId="ADAL" clId="{BACADE50-0A67-423E-8EC5-B479D68C8134}" dt="2024-02-16T20:56:19.865" v="1235" actId="478"/>
          <ac:spMkLst>
            <pc:docMk/>
            <pc:sldMk cId="3408146210" sldId="323"/>
            <ac:spMk id="7" creationId="{86C561E0-ABCA-5D29-42A5-4A06B63475B4}"/>
          </ac:spMkLst>
        </pc:spChg>
        <pc:graphicFrameChg chg="add del mod">
          <ac:chgData name="Brooke King" userId="5af724ba-55b9-49c2-9c43-0f5c53af4140" providerId="ADAL" clId="{BACADE50-0A67-423E-8EC5-B479D68C8134}" dt="2024-02-16T20:57:49.649" v="1238" actId="478"/>
          <ac:graphicFrameMkLst>
            <pc:docMk/>
            <pc:sldMk cId="3408146210" sldId="323"/>
            <ac:graphicFrameMk id="4" creationId="{FFBC001B-9B90-424F-9F9F-96F592D3E394}"/>
          </ac:graphicFrameMkLst>
        </pc:graphicFrameChg>
        <pc:graphicFrameChg chg="add mod">
          <ac:chgData name="Brooke King" userId="5af724ba-55b9-49c2-9c43-0f5c53af4140" providerId="ADAL" clId="{BACADE50-0A67-423E-8EC5-B479D68C8134}" dt="2024-02-16T20:58:03.899" v="1241" actId="14100"/>
          <ac:graphicFrameMkLst>
            <pc:docMk/>
            <pc:sldMk cId="3408146210" sldId="323"/>
            <ac:graphicFrameMk id="8" creationId="{FFBC001B-9B90-424F-9F9F-96F592D3E394}"/>
          </ac:graphicFrameMkLst>
        </pc:graphicFrameChg>
        <pc:picChg chg="del">
          <ac:chgData name="Brooke King" userId="5af724ba-55b9-49c2-9c43-0f5c53af4140" providerId="ADAL" clId="{BACADE50-0A67-423E-8EC5-B479D68C8134}" dt="2024-02-16T20:55:42.580" v="1230" actId="478"/>
          <ac:picMkLst>
            <pc:docMk/>
            <pc:sldMk cId="3408146210" sldId="323"/>
            <ac:picMk id="3" creationId="{00000000-0000-0000-0000-000000000000}"/>
          </ac:picMkLst>
        </pc:picChg>
      </pc:sldChg>
      <pc:sldChg chg="addSp delSp modSp add del mod">
        <pc:chgData name="Brooke King" userId="5af724ba-55b9-49c2-9c43-0f5c53af4140" providerId="ADAL" clId="{BACADE50-0A67-423E-8EC5-B479D68C8134}" dt="2024-02-16T21:02:49.453" v="1345" actId="14100"/>
        <pc:sldMkLst>
          <pc:docMk/>
          <pc:sldMk cId="902210085" sldId="324"/>
        </pc:sldMkLst>
        <pc:spChg chg="mod">
          <ac:chgData name="Brooke King" userId="5af724ba-55b9-49c2-9c43-0f5c53af4140" providerId="ADAL" clId="{BACADE50-0A67-423E-8EC5-B479D68C8134}" dt="2024-02-16T21:02:03.982" v="1340" actId="20577"/>
          <ac:spMkLst>
            <pc:docMk/>
            <pc:sldMk cId="902210085" sldId="324"/>
            <ac:spMk id="2" creationId="{866ED39E-2C6C-43BF-92C3-C74238539B22}"/>
          </ac:spMkLst>
        </pc:spChg>
        <pc:spChg chg="add mod">
          <ac:chgData name="Brooke King" userId="5af724ba-55b9-49c2-9c43-0f5c53af4140" providerId="ADAL" clId="{BACADE50-0A67-423E-8EC5-B479D68C8134}" dt="2024-02-16T21:02:49.453" v="1345" actId="14100"/>
          <ac:spMkLst>
            <pc:docMk/>
            <pc:sldMk cId="902210085" sldId="324"/>
            <ac:spMk id="5" creationId="{9D03FE91-B1BB-3E77-CCFC-5ECB8A6BBDC3}"/>
          </ac:spMkLst>
        </pc:spChg>
        <pc:spChg chg="del mod">
          <ac:chgData name="Brooke King" userId="5af724ba-55b9-49c2-9c43-0f5c53af4140" providerId="ADAL" clId="{BACADE50-0A67-423E-8EC5-B479D68C8134}" dt="2024-02-16T20:58:47.448" v="1245" actId="478"/>
          <ac:spMkLst>
            <pc:docMk/>
            <pc:sldMk cId="902210085" sldId="324"/>
            <ac:spMk id="6" creationId="{00000000-0000-0000-0000-000000000000}"/>
          </ac:spMkLst>
        </pc:spChg>
        <pc:graphicFrameChg chg="add mod modGraphic">
          <ac:chgData name="Brooke King" userId="5af724ba-55b9-49c2-9c43-0f5c53af4140" providerId="ADAL" clId="{BACADE50-0A67-423E-8EC5-B479D68C8134}" dt="2024-02-16T20:59:49.042" v="1275" actId="14100"/>
          <ac:graphicFrameMkLst>
            <pc:docMk/>
            <pc:sldMk cId="902210085" sldId="324"/>
            <ac:graphicFrameMk id="3" creationId="{DF44194E-A0E4-E161-536F-4C72E88798B3}"/>
          </ac:graphicFrameMkLst>
        </pc:graphicFrameChg>
        <pc:picChg chg="del">
          <ac:chgData name="Brooke King" userId="5af724ba-55b9-49c2-9c43-0f5c53af4140" providerId="ADAL" clId="{BACADE50-0A67-423E-8EC5-B479D68C8134}" dt="2024-02-16T20:58:49.236" v="1246" actId="478"/>
          <ac:picMkLst>
            <pc:docMk/>
            <pc:sldMk cId="902210085" sldId="324"/>
            <ac:picMk id="4" creationId="{00000000-0000-0000-0000-000000000000}"/>
          </ac:picMkLst>
        </pc:picChg>
      </pc:sldChg>
      <pc:sldChg chg="addSp delSp modSp add mod">
        <pc:chgData name="Brooke King" userId="5af724ba-55b9-49c2-9c43-0f5c53af4140" providerId="ADAL" clId="{BACADE50-0A67-423E-8EC5-B479D68C8134}" dt="2024-02-16T21:03:00.668" v="1347" actId="1076"/>
        <pc:sldMkLst>
          <pc:docMk/>
          <pc:sldMk cId="1427408198" sldId="325"/>
        </pc:sldMkLst>
        <pc:spChg chg="mod">
          <ac:chgData name="Brooke King" userId="5af724ba-55b9-49c2-9c43-0f5c53af4140" providerId="ADAL" clId="{BACADE50-0A67-423E-8EC5-B479D68C8134}" dt="2024-02-16T21:01:52.589" v="1316" actId="20577"/>
          <ac:spMkLst>
            <pc:docMk/>
            <pc:sldMk cId="1427408198" sldId="325"/>
            <ac:spMk id="2" creationId="{8CA1CE1D-B76F-DB12-34BF-B42FA983F40B}"/>
          </ac:spMkLst>
        </pc:spChg>
        <pc:spChg chg="add mod">
          <ac:chgData name="Brooke King" userId="5af724ba-55b9-49c2-9c43-0f5c53af4140" providerId="ADAL" clId="{BACADE50-0A67-423E-8EC5-B479D68C8134}" dt="2024-02-16T21:03:00.668" v="1347" actId="1076"/>
          <ac:spMkLst>
            <pc:docMk/>
            <pc:sldMk cId="1427408198" sldId="325"/>
            <ac:spMk id="5" creationId="{53917938-DA56-6747-785C-132D4AF46F97}"/>
          </ac:spMkLst>
        </pc:spChg>
        <pc:graphicFrameChg chg="del">
          <ac:chgData name="Brooke King" userId="5af724ba-55b9-49c2-9c43-0f5c53af4140" providerId="ADAL" clId="{BACADE50-0A67-423E-8EC5-B479D68C8134}" dt="2024-02-16T21:00:14.534" v="1277" actId="478"/>
          <ac:graphicFrameMkLst>
            <pc:docMk/>
            <pc:sldMk cId="1427408198" sldId="325"/>
            <ac:graphicFrameMk id="3" creationId="{79144E31-6E5E-A58D-5118-DD456F9D2BE5}"/>
          </ac:graphicFrameMkLst>
        </pc:graphicFrameChg>
        <pc:graphicFrameChg chg="add mod modGraphic">
          <ac:chgData name="Brooke King" userId="5af724ba-55b9-49c2-9c43-0f5c53af4140" providerId="ADAL" clId="{BACADE50-0A67-423E-8EC5-B479D68C8134}" dt="2024-02-16T21:01:38.908" v="1283" actId="14100"/>
          <ac:graphicFrameMkLst>
            <pc:docMk/>
            <pc:sldMk cId="1427408198" sldId="325"/>
            <ac:graphicFrameMk id="4" creationId="{48F6C1D7-B3D4-E66B-C7A9-64116B548366}"/>
          </ac:graphicFrameMkLst>
        </pc:graphicFrameChg>
      </pc:sldChg>
      <pc:sldChg chg="addSp delSp modSp add mod ord">
        <pc:chgData name="Brooke King" userId="5af724ba-55b9-49c2-9c43-0f5c53af4140" providerId="ADAL" clId="{BACADE50-0A67-423E-8EC5-B479D68C8134}" dt="2024-02-16T21:32:35.302" v="1905" actId="20577"/>
        <pc:sldMkLst>
          <pc:docMk/>
          <pc:sldMk cId="1961012473" sldId="326"/>
        </pc:sldMkLst>
        <pc:spChg chg="mod">
          <ac:chgData name="Brooke King" userId="5af724ba-55b9-49c2-9c43-0f5c53af4140" providerId="ADAL" clId="{BACADE50-0A67-423E-8EC5-B479D68C8134}" dt="2024-02-16T21:31:02.140" v="1745" actId="20577"/>
          <ac:spMkLst>
            <pc:docMk/>
            <pc:sldMk cId="1961012473" sldId="326"/>
            <ac:spMk id="2" creationId="{B5FC1F28-9AAA-2A95-9B18-5F514B298C8A}"/>
          </ac:spMkLst>
        </pc:spChg>
        <pc:spChg chg="del">
          <ac:chgData name="Brooke King" userId="5af724ba-55b9-49c2-9c43-0f5c53af4140" providerId="ADAL" clId="{BACADE50-0A67-423E-8EC5-B479D68C8134}" dt="2024-02-16T21:04:24.261" v="1386" actId="478"/>
          <ac:spMkLst>
            <pc:docMk/>
            <pc:sldMk cId="1961012473" sldId="326"/>
            <ac:spMk id="5" creationId="{F2AC9682-B8E3-D98E-DA51-761B7B45AA03}"/>
          </ac:spMkLst>
        </pc:spChg>
        <pc:spChg chg="add mod">
          <ac:chgData name="Brooke King" userId="5af724ba-55b9-49c2-9c43-0f5c53af4140" providerId="ADAL" clId="{BACADE50-0A67-423E-8EC5-B479D68C8134}" dt="2024-02-16T21:32:35.302" v="1905" actId="20577"/>
          <ac:spMkLst>
            <pc:docMk/>
            <pc:sldMk cId="1961012473" sldId="326"/>
            <ac:spMk id="6" creationId="{BD2E6D1F-17C2-92EC-1DFC-40A82052B8D6}"/>
          </ac:spMkLst>
        </pc:spChg>
        <pc:graphicFrameChg chg="del modGraphic">
          <ac:chgData name="Brooke King" userId="5af724ba-55b9-49c2-9c43-0f5c53af4140" providerId="ADAL" clId="{BACADE50-0A67-423E-8EC5-B479D68C8134}" dt="2024-02-16T21:04:21.817" v="1385" actId="478"/>
          <ac:graphicFrameMkLst>
            <pc:docMk/>
            <pc:sldMk cId="1961012473" sldId="326"/>
            <ac:graphicFrameMk id="4" creationId="{98B81FF8-60A3-9A98-6D88-96E313122CE4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gschools-my.sharepoint.com/personal/adavidsonbey_igschools_org/Documents/Microsoft%20Teams%20Chat%20Files/Comp%20Plan%20Numbers%201.29.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gschools-my.sharepoint.com/personal/adavidsonbey_igschools_org/Documents/Microsoft%20Teams%20Chat%20Files/Comp%20Plan%20Numbers%201.29.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Starting Salaries Based on Experience</a:t>
            </a:r>
          </a:p>
          <a:p>
            <a:pPr>
              <a:defRPr/>
            </a:pPr>
            <a:r>
              <a:rPr lang="en-US"/>
              <a:t>BPS, IGS, and Proposed IGS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'[Comp Plan Numbers 1.29.2024.xlsx]Sheet1'!$A$55</c:f>
              <c:strCache>
                <c:ptCount val="1"/>
                <c:pt idx="0">
                  <c:v>Breakthrough 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strRef>
              <c:f>'[Comp Plan Numbers 1.29.2024.xlsx]Sheet1'!$B$54:$K$54</c:f>
              <c:strCache>
                <c:ptCount val="10"/>
                <c:pt idx="0">
                  <c:v>None</c:v>
                </c:pt>
                <c:pt idx="1">
                  <c:v>1 Yr</c:v>
                </c:pt>
                <c:pt idx="2">
                  <c:v>2 Yrs</c:v>
                </c:pt>
                <c:pt idx="3">
                  <c:v>3 Yrs</c:v>
                </c:pt>
                <c:pt idx="4">
                  <c:v>4 Yrs</c:v>
                </c:pt>
                <c:pt idx="5">
                  <c:v>5 Yrs</c:v>
                </c:pt>
                <c:pt idx="6">
                  <c:v>6 Yrs</c:v>
                </c:pt>
                <c:pt idx="7">
                  <c:v>7 Yrs</c:v>
                </c:pt>
                <c:pt idx="8">
                  <c:v>8 Yrs</c:v>
                </c:pt>
                <c:pt idx="9">
                  <c:v>9 Yrs</c:v>
                </c:pt>
              </c:strCache>
            </c:strRef>
          </c:cat>
          <c:val>
            <c:numRef>
              <c:f>'[Comp Plan Numbers 1.29.2024.xlsx]Sheet1'!$B$55:$K$55</c:f>
              <c:numCache>
                <c:formatCode>#,##0.00</c:formatCode>
                <c:ptCount val="10"/>
                <c:pt idx="0">
                  <c:v>41000</c:v>
                </c:pt>
                <c:pt idx="1">
                  <c:v>42500</c:v>
                </c:pt>
                <c:pt idx="2">
                  <c:v>45500</c:v>
                </c:pt>
                <c:pt idx="3">
                  <c:v>47000</c:v>
                </c:pt>
                <c:pt idx="4">
                  <c:v>48750</c:v>
                </c:pt>
                <c:pt idx="5">
                  <c:v>50500</c:v>
                </c:pt>
                <c:pt idx="6">
                  <c:v>52250</c:v>
                </c:pt>
                <c:pt idx="7">
                  <c:v>56250</c:v>
                </c:pt>
                <c:pt idx="8">
                  <c:v>58250</c:v>
                </c:pt>
                <c:pt idx="9">
                  <c:v>60500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F6-434F-83D1-687892A0D293}"/>
            </c:ext>
          </c:extLst>
        </c:ser>
        <c:ser>
          <c:idx val="1"/>
          <c:order val="1"/>
          <c:tx>
            <c:strRef>
              <c:f>'[Comp Plan Numbers 1.29.2024.xlsx]Sheet1'!$A$56</c:f>
              <c:strCache>
                <c:ptCount val="1"/>
                <c:pt idx="0">
                  <c:v>Breakthrough + Signing Bonus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strRef>
              <c:f>'[Comp Plan Numbers 1.29.2024.xlsx]Sheet1'!$B$54:$K$54</c:f>
              <c:strCache>
                <c:ptCount val="10"/>
                <c:pt idx="0">
                  <c:v>None</c:v>
                </c:pt>
                <c:pt idx="1">
                  <c:v>1 Yr</c:v>
                </c:pt>
                <c:pt idx="2">
                  <c:v>2 Yrs</c:v>
                </c:pt>
                <c:pt idx="3">
                  <c:v>3 Yrs</c:v>
                </c:pt>
                <c:pt idx="4">
                  <c:v>4 Yrs</c:v>
                </c:pt>
                <c:pt idx="5">
                  <c:v>5 Yrs</c:v>
                </c:pt>
                <c:pt idx="6">
                  <c:v>6 Yrs</c:v>
                </c:pt>
                <c:pt idx="7">
                  <c:v>7 Yrs</c:v>
                </c:pt>
                <c:pt idx="8">
                  <c:v>8 Yrs</c:v>
                </c:pt>
                <c:pt idx="9">
                  <c:v>9 Yrs</c:v>
                </c:pt>
              </c:strCache>
            </c:strRef>
          </c:cat>
          <c:val>
            <c:numRef>
              <c:f>'[Comp Plan Numbers 1.29.2024.xlsx]Sheet1'!$B$56:$K$56</c:f>
              <c:numCache>
                <c:formatCode>#,##0.00</c:formatCode>
                <c:ptCount val="10"/>
                <c:pt idx="0">
                  <c:v>43500</c:v>
                </c:pt>
                <c:pt idx="1">
                  <c:v>45000</c:v>
                </c:pt>
                <c:pt idx="2">
                  <c:v>48000</c:v>
                </c:pt>
                <c:pt idx="3">
                  <c:v>49500</c:v>
                </c:pt>
                <c:pt idx="4">
                  <c:v>51250</c:v>
                </c:pt>
                <c:pt idx="5">
                  <c:v>53000</c:v>
                </c:pt>
                <c:pt idx="6">
                  <c:v>54750</c:v>
                </c:pt>
                <c:pt idx="7">
                  <c:v>58750</c:v>
                </c:pt>
                <c:pt idx="8">
                  <c:v>60750</c:v>
                </c:pt>
                <c:pt idx="9">
                  <c:v>63000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F6-434F-83D1-687892A0D293}"/>
            </c:ext>
          </c:extLst>
        </c:ser>
        <c:ser>
          <c:idx val="3"/>
          <c:order val="3"/>
          <c:tx>
            <c:strRef>
              <c:f>'[Comp Plan Numbers 1.29.2024.xlsx]Sheet1'!$A$58</c:f>
              <c:strCache>
                <c:ptCount val="1"/>
                <c:pt idx="0">
                  <c:v>Intergenerational - BA + Signing Bonus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'[Comp Plan Numbers 1.29.2024.xlsx]Sheet1'!$B$54:$K$54</c:f>
              <c:strCache>
                <c:ptCount val="10"/>
                <c:pt idx="0">
                  <c:v>None</c:v>
                </c:pt>
                <c:pt idx="1">
                  <c:v>1 Yr</c:v>
                </c:pt>
                <c:pt idx="2">
                  <c:v>2 Yrs</c:v>
                </c:pt>
                <c:pt idx="3">
                  <c:v>3 Yrs</c:v>
                </c:pt>
                <c:pt idx="4">
                  <c:v>4 Yrs</c:v>
                </c:pt>
                <c:pt idx="5">
                  <c:v>5 Yrs</c:v>
                </c:pt>
                <c:pt idx="6">
                  <c:v>6 Yrs</c:v>
                </c:pt>
                <c:pt idx="7">
                  <c:v>7 Yrs</c:v>
                </c:pt>
                <c:pt idx="8">
                  <c:v>8 Yrs</c:v>
                </c:pt>
                <c:pt idx="9">
                  <c:v>9 Yrs</c:v>
                </c:pt>
              </c:strCache>
            </c:strRef>
          </c:cat>
          <c:val>
            <c:numRef>
              <c:f>'[Comp Plan Numbers 1.29.2024.xlsx]Sheet1'!$B$58:$K$58</c:f>
              <c:numCache>
                <c:formatCode>"$"#,##0</c:formatCode>
                <c:ptCount val="10"/>
                <c:pt idx="0">
                  <c:v>43500</c:v>
                </c:pt>
                <c:pt idx="1">
                  <c:v>43500</c:v>
                </c:pt>
                <c:pt idx="2">
                  <c:v>43500</c:v>
                </c:pt>
                <c:pt idx="3">
                  <c:v>45000</c:v>
                </c:pt>
                <c:pt idx="4">
                  <c:v>45000</c:v>
                </c:pt>
                <c:pt idx="5">
                  <c:v>45000</c:v>
                </c:pt>
                <c:pt idx="6">
                  <c:v>45000</c:v>
                </c:pt>
                <c:pt idx="7">
                  <c:v>45000</c:v>
                </c:pt>
                <c:pt idx="8">
                  <c:v>45000</c:v>
                </c:pt>
                <c:pt idx="9">
                  <c:v>45000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F6-434F-83D1-687892A0D293}"/>
            </c:ext>
          </c:extLst>
        </c:ser>
        <c:ser>
          <c:idx val="4"/>
          <c:order val="4"/>
          <c:tx>
            <c:strRef>
              <c:f>'[Comp Plan Numbers 1.29.2024.xlsx]Sheet1'!$A$59</c:f>
              <c:strCache>
                <c:ptCount val="1"/>
                <c:pt idx="0">
                  <c:v>Intergenerational - MA + Signing Bonus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strRef>
              <c:f>'[Comp Plan Numbers 1.29.2024.xlsx]Sheet1'!$B$54:$K$54</c:f>
              <c:strCache>
                <c:ptCount val="10"/>
                <c:pt idx="0">
                  <c:v>None</c:v>
                </c:pt>
                <c:pt idx="1">
                  <c:v>1 Yr</c:v>
                </c:pt>
                <c:pt idx="2">
                  <c:v>2 Yrs</c:v>
                </c:pt>
                <c:pt idx="3">
                  <c:v>3 Yrs</c:v>
                </c:pt>
                <c:pt idx="4">
                  <c:v>4 Yrs</c:v>
                </c:pt>
                <c:pt idx="5">
                  <c:v>5 Yrs</c:v>
                </c:pt>
                <c:pt idx="6">
                  <c:v>6 Yrs</c:v>
                </c:pt>
                <c:pt idx="7">
                  <c:v>7 Yrs</c:v>
                </c:pt>
                <c:pt idx="8">
                  <c:v>8 Yrs</c:v>
                </c:pt>
                <c:pt idx="9">
                  <c:v>9 Yrs</c:v>
                </c:pt>
              </c:strCache>
            </c:strRef>
          </c:cat>
          <c:val>
            <c:numRef>
              <c:f>'[Comp Plan Numbers 1.29.2024.xlsx]Sheet1'!$B$59:$K$59</c:f>
              <c:numCache>
                <c:formatCode>"$"#,##0</c:formatCode>
                <c:ptCount val="10"/>
                <c:pt idx="0">
                  <c:v>45000</c:v>
                </c:pt>
                <c:pt idx="1">
                  <c:v>45000</c:v>
                </c:pt>
                <c:pt idx="2">
                  <c:v>45000</c:v>
                </c:pt>
                <c:pt idx="3">
                  <c:v>45000</c:v>
                </c:pt>
                <c:pt idx="4">
                  <c:v>45000</c:v>
                </c:pt>
                <c:pt idx="5">
                  <c:v>45000</c:v>
                </c:pt>
                <c:pt idx="6">
                  <c:v>45000</c:v>
                </c:pt>
                <c:pt idx="7">
                  <c:v>45000</c:v>
                </c:pt>
                <c:pt idx="8">
                  <c:v>45000</c:v>
                </c:pt>
                <c:pt idx="9">
                  <c:v>45000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F6-434F-83D1-687892A0D293}"/>
            </c:ext>
          </c:extLst>
        </c:ser>
        <c:ser>
          <c:idx val="6"/>
          <c:order val="6"/>
          <c:tx>
            <c:strRef>
              <c:f>'[Comp Plan Numbers 1.29.2024.xlsx]Sheet1'!$A$61</c:f>
              <c:strCache>
                <c:ptCount val="1"/>
                <c:pt idx="0">
                  <c:v>LICENSE - BA PROPOSED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strRef>
              <c:f>'[Comp Plan Numbers 1.29.2024.xlsx]Sheet1'!$B$54:$K$54</c:f>
              <c:strCache>
                <c:ptCount val="10"/>
                <c:pt idx="0">
                  <c:v>None</c:v>
                </c:pt>
                <c:pt idx="1">
                  <c:v>1 Yr</c:v>
                </c:pt>
                <c:pt idx="2">
                  <c:v>2 Yrs</c:v>
                </c:pt>
                <c:pt idx="3">
                  <c:v>3 Yrs</c:v>
                </c:pt>
                <c:pt idx="4">
                  <c:v>4 Yrs</c:v>
                </c:pt>
                <c:pt idx="5">
                  <c:v>5 Yrs</c:v>
                </c:pt>
                <c:pt idx="6">
                  <c:v>6 Yrs</c:v>
                </c:pt>
                <c:pt idx="7">
                  <c:v>7 Yrs</c:v>
                </c:pt>
                <c:pt idx="8">
                  <c:v>8 Yrs</c:v>
                </c:pt>
                <c:pt idx="9">
                  <c:v>9 Yrs</c:v>
                </c:pt>
              </c:strCache>
            </c:strRef>
          </c:cat>
          <c:val>
            <c:numRef>
              <c:f>'[Comp Plan Numbers 1.29.2024.xlsx]Sheet1'!$B$61:$K$61</c:f>
              <c:numCache>
                <c:formatCode>"$"#,##0_);[Red]\("$"#,##0\)</c:formatCode>
                <c:ptCount val="10"/>
                <c:pt idx="0">
                  <c:v>43000</c:v>
                </c:pt>
                <c:pt idx="1">
                  <c:v>44000</c:v>
                </c:pt>
                <c:pt idx="2">
                  <c:v>45000</c:v>
                </c:pt>
                <c:pt idx="3">
                  <c:v>46000</c:v>
                </c:pt>
                <c:pt idx="4">
                  <c:v>47000</c:v>
                </c:pt>
                <c:pt idx="5">
                  <c:v>48000</c:v>
                </c:pt>
                <c:pt idx="6">
                  <c:v>49000</c:v>
                </c:pt>
                <c:pt idx="7">
                  <c:v>50000</c:v>
                </c:pt>
                <c:pt idx="8">
                  <c:v>50000</c:v>
                </c:pt>
                <c:pt idx="9">
                  <c:v>50000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2F6-434F-83D1-687892A0D293}"/>
            </c:ext>
          </c:extLst>
        </c:ser>
        <c:ser>
          <c:idx val="7"/>
          <c:order val="7"/>
          <c:tx>
            <c:strRef>
              <c:f>'[Comp Plan Numbers 1.29.2024.xlsx]Sheet1'!$A$62</c:f>
              <c:strCache>
                <c:ptCount val="1"/>
                <c:pt idx="0">
                  <c:v>LICENSE - MA PROPOSED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strRef>
              <c:f>'[Comp Plan Numbers 1.29.2024.xlsx]Sheet1'!$B$54:$K$54</c:f>
              <c:strCache>
                <c:ptCount val="10"/>
                <c:pt idx="0">
                  <c:v>None</c:v>
                </c:pt>
                <c:pt idx="1">
                  <c:v>1 Yr</c:v>
                </c:pt>
                <c:pt idx="2">
                  <c:v>2 Yrs</c:v>
                </c:pt>
                <c:pt idx="3">
                  <c:v>3 Yrs</c:v>
                </c:pt>
                <c:pt idx="4">
                  <c:v>4 Yrs</c:v>
                </c:pt>
                <c:pt idx="5">
                  <c:v>5 Yrs</c:v>
                </c:pt>
                <c:pt idx="6">
                  <c:v>6 Yrs</c:v>
                </c:pt>
                <c:pt idx="7">
                  <c:v>7 Yrs</c:v>
                </c:pt>
                <c:pt idx="8">
                  <c:v>8 Yrs</c:v>
                </c:pt>
                <c:pt idx="9">
                  <c:v>9 Yrs</c:v>
                </c:pt>
              </c:strCache>
            </c:strRef>
          </c:cat>
          <c:val>
            <c:numRef>
              <c:f>'[Comp Plan Numbers 1.29.2024.xlsx]Sheet1'!$B$62:$K$62</c:f>
              <c:numCache>
                <c:formatCode>"$"#,##0_);[Red]\("$"#,##0\)</c:formatCode>
                <c:ptCount val="10"/>
                <c:pt idx="0">
                  <c:v>46000</c:v>
                </c:pt>
                <c:pt idx="1">
                  <c:v>47000</c:v>
                </c:pt>
                <c:pt idx="2">
                  <c:v>48000</c:v>
                </c:pt>
                <c:pt idx="3">
                  <c:v>49000</c:v>
                </c:pt>
                <c:pt idx="4">
                  <c:v>50000</c:v>
                </c:pt>
                <c:pt idx="5">
                  <c:v>50000</c:v>
                </c:pt>
                <c:pt idx="6">
                  <c:v>50000</c:v>
                </c:pt>
                <c:pt idx="7">
                  <c:v>50000</c:v>
                </c:pt>
                <c:pt idx="8">
                  <c:v>50000</c:v>
                </c:pt>
                <c:pt idx="9">
                  <c:v>50000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2F6-434F-83D1-687892A0D293}"/>
            </c:ext>
          </c:extLst>
        </c:ser>
        <c:ser>
          <c:idx val="8"/>
          <c:order val="8"/>
          <c:tx>
            <c:strRef>
              <c:f>'[Comp Plan Numbers 1.29.2024.xlsx]Sheet1'!$A$63</c:f>
              <c:strCache>
                <c:ptCount val="1"/>
                <c:pt idx="0">
                  <c:v>LICENSE - BA PROPOSED w/signing bonus</c:v>
                </c:pt>
              </c:strCache>
            </c:strRef>
          </c:tx>
          <c:spPr>
            <a:ln w="6350" cap="rnd">
              <a:solidFill>
                <a:srgbClr val="00206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6350">
                <a:solidFill>
                  <a:srgbClr val="002060"/>
                </a:solidFill>
                <a:prstDash val="dash"/>
              </a:ln>
              <a:effectLst/>
            </c:spPr>
          </c:marker>
          <c:cat>
            <c:strRef>
              <c:f>'[Comp Plan Numbers 1.29.2024.xlsx]Sheet1'!$B$54:$K$54</c:f>
              <c:strCache>
                <c:ptCount val="10"/>
                <c:pt idx="0">
                  <c:v>None</c:v>
                </c:pt>
                <c:pt idx="1">
                  <c:v>1 Yr</c:v>
                </c:pt>
                <c:pt idx="2">
                  <c:v>2 Yrs</c:v>
                </c:pt>
                <c:pt idx="3">
                  <c:v>3 Yrs</c:v>
                </c:pt>
                <c:pt idx="4">
                  <c:v>4 Yrs</c:v>
                </c:pt>
                <c:pt idx="5">
                  <c:v>5 Yrs</c:v>
                </c:pt>
                <c:pt idx="6">
                  <c:v>6 Yrs</c:v>
                </c:pt>
                <c:pt idx="7">
                  <c:v>7 Yrs</c:v>
                </c:pt>
                <c:pt idx="8">
                  <c:v>8 Yrs</c:v>
                </c:pt>
                <c:pt idx="9">
                  <c:v>9 Yrs</c:v>
                </c:pt>
              </c:strCache>
            </c:strRef>
          </c:cat>
          <c:val>
            <c:numRef>
              <c:f>'[Comp Plan Numbers 1.29.2024.xlsx]Sheet1'!$B$63:$K$63</c:f>
              <c:numCache>
                <c:formatCode>"$"#,##0_);[Red]\("$"#,##0\)</c:formatCode>
                <c:ptCount val="10"/>
                <c:pt idx="0">
                  <c:v>44000</c:v>
                </c:pt>
                <c:pt idx="1">
                  <c:v>45000</c:v>
                </c:pt>
                <c:pt idx="2">
                  <c:v>46000</c:v>
                </c:pt>
                <c:pt idx="3">
                  <c:v>47000</c:v>
                </c:pt>
                <c:pt idx="4">
                  <c:v>48000</c:v>
                </c:pt>
                <c:pt idx="5">
                  <c:v>49000</c:v>
                </c:pt>
                <c:pt idx="6">
                  <c:v>50000</c:v>
                </c:pt>
                <c:pt idx="7">
                  <c:v>51000</c:v>
                </c:pt>
                <c:pt idx="8">
                  <c:v>51000</c:v>
                </c:pt>
                <c:pt idx="9">
                  <c:v>51000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2F6-434F-83D1-687892A0D293}"/>
            </c:ext>
          </c:extLst>
        </c:ser>
        <c:ser>
          <c:idx val="9"/>
          <c:order val="9"/>
          <c:tx>
            <c:strRef>
              <c:f>'[Comp Plan Numbers 1.29.2024.xlsx]Sheet1'!$A$64</c:f>
              <c:strCache>
                <c:ptCount val="1"/>
                <c:pt idx="0">
                  <c:v>LICENSE - MA PROPOSED w/signing bonus</c:v>
                </c:pt>
              </c:strCache>
            </c:strRef>
          </c:tx>
          <c:spPr>
            <a:ln w="6350" cap="rnd">
              <a:solidFill>
                <a:srgbClr val="00206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6350">
                <a:solidFill>
                  <a:srgbClr val="002060"/>
                </a:solidFill>
                <a:prstDash val="dash"/>
              </a:ln>
              <a:effectLst/>
            </c:spPr>
          </c:marker>
          <c:cat>
            <c:strRef>
              <c:f>'[Comp Plan Numbers 1.29.2024.xlsx]Sheet1'!$B$54:$K$54</c:f>
              <c:strCache>
                <c:ptCount val="10"/>
                <c:pt idx="0">
                  <c:v>None</c:v>
                </c:pt>
                <c:pt idx="1">
                  <c:v>1 Yr</c:v>
                </c:pt>
                <c:pt idx="2">
                  <c:v>2 Yrs</c:v>
                </c:pt>
                <c:pt idx="3">
                  <c:v>3 Yrs</c:v>
                </c:pt>
                <c:pt idx="4">
                  <c:v>4 Yrs</c:v>
                </c:pt>
                <c:pt idx="5">
                  <c:v>5 Yrs</c:v>
                </c:pt>
                <c:pt idx="6">
                  <c:v>6 Yrs</c:v>
                </c:pt>
                <c:pt idx="7">
                  <c:v>7 Yrs</c:v>
                </c:pt>
                <c:pt idx="8">
                  <c:v>8 Yrs</c:v>
                </c:pt>
                <c:pt idx="9">
                  <c:v>9 Yrs</c:v>
                </c:pt>
              </c:strCache>
            </c:strRef>
          </c:cat>
          <c:val>
            <c:numRef>
              <c:f>'[Comp Plan Numbers 1.29.2024.xlsx]Sheet1'!$B$64:$K$64</c:f>
              <c:numCache>
                <c:formatCode>"$"#,##0_);[Red]\("$"#,##0\)</c:formatCode>
                <c:ptCount val="10"/>
                <c:pt idx="0">
                  <c:v>47000</c:v>
                </c:pt>
                <c:pt idx="1">
                  <c:v>48000</c:v>
                </c:pt>
                <c:pt idx="2">
                  <c:v>49000</c:v>
                </c:pt>
                <c:pt idx="3">
                  <c:v>50000</c:v>
                </c:pt>
                <c:pt idx="4">
                  <c:v>51000</c:v>
                </c:pt>
                <c:pt idx="5">
                  <c:v>51000</c:v>
                </c:pt>
                <c:pt idx="6">
                  <c:v>51000</c:v>
                </c:pt>
                <c:pt idx="7">
                  <c:v>51000</c:v>
                </c:pt>
                <c:pt idx="8">
                  <c:v>51000</c:v>
                </c:pt>
                <c:pt idx="9">
                  <c:v>51000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2F6-434F-83D1-687892A0D2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5867216"/>
        <c:axId val="440344944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'[Comp Plan Numbers 1.29.2024.xlsx]Sheet1'!$A$57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'[Comp Plan Numbers 1.29.2024.xlsx]Sheet1'!$B$54:$K$54</c15:sqref>
                        </c15:formulaRef>
                      </c:ext>
                    </c:extLst>
                    <c:strCache>
                      <c:ptCount val="10"/>
                      <c:pt idx="0">
                        <c:v>None</c:v>
                      </c:pt>
                      <c:pt idx="1">
                        <c:v>1 Yr</c:v>
                      </c:pt>
                      <c:pt idx="2">
                        <c:v>2 Yrs</c:v>
                      </c:pt>
                      <c:pt idx="3">
                        <c:v>3 Yrs</c:v>
                      </c:pt>
                      <c:pt idx="4">
                        <c:v>4 Yrs</c:v>
                      </c:pt>
                      <c:pt idx="5">
                        <c:v>5 Yrs</c:v>
                      </c:pt>
                      <c:pt idx="6">
                        <c:v>6 Yrs</c:v>
                      </c:pt>
                      <c:pt idx="7">
                        <c:v>7 Yrs</c:v>
                      </c:pt>
                      <c:pt idx="8">
                        <c:v>8 Yrs</c:v>
                      </c:pt>
                      <c:pt idx="9">
                        <c:v>9 Yrs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'[Comp Plan Numbers 1.29.2024.xlsx]Sheet1'!$B$57:$K$57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32F6-434F-83D1-687892A0D293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 Plan Numbers 1.29.2024.xlsx]Sheet1'!$A$60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 Plan Numbers 1.29.2024.xlsx]Sheet1'!$B$54:$K$54</c15:sqref>
                        </c15:formulaRef>
                      </c:ext>
                    </c:extLst>
                    <c:strCache>
                      <c:ptCount val="10"/>
                      <c:pt idx="0">
                        <c:v>None</c:v>
                      </c:pt>
                      <c:pt idx="1">
                        <c:v>1 Yr</c:v>
                      </c:pt>
                      <c:pt idx="2">
                        <c:v>2 Yrs</c:v>
                      </c:pt>
                      <c:pt idx="3">
                        <c:v>3 Yrs</c:v>
                      </c:pt>
                      <c:pt idx="4">
                        <c:v>4 Yrs</c:v>
                      </c:pt>
                      <c:pt idx="5">
                        <c:v>5 Yrs</c:v>
                      </c:pt>
                      <c:pt idx="6">
                        <c:v>6 Yrs</c:v>
                      </c:pt>
                      <c:pt idx="7">
                        <c:v>7 Yrs</c:v>
                      </c:pt>
                      <c:pt idx="8">
                        <c:v>8 Yrs</c:v>
                      </c:pt>
                      <c:pt idx="9">
                        <c:v>9 Yrs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 Plan Numbers 1.29.2024.xlsx]Sheet1'!$B$60:$K$60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32F6-434F-83D1-687892A0D293}"/>
                  </c:ext>
                </c:extLst>
              </c15:ser>
            </c15:filteredLineSeries>
          </c:ext>
        </c:extLst>
      </c:lineChart>
      <c:catAx>
        <c:axId val="100586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344944"/>
        <c:crosses val="autoZero"/>
        <c:auto val="1"/>
        <c:lblAlgn val="ctr"/>
        <c:lblOffset val="100"/>
        <c:noMultiLvlLbl val="0"/>
      </c:catAx>
      <c:valAx>
        <c:axId val="440344944"/>
        <c:scaling>
          <c:orientation val="minMax"/>
          <c:max val="65000"/>
          <c:min val="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5867216"/>
        <c:crosses val="autoZero"/>
        <c:crossBetween val="between"/>
        <c:majorUnit val="25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Teacher</a:t>
            </a:r>
            <a:r>
              <a:rPr lang="en-US" baseline="0"/>
              <a:t> Salaries Other Charters</a:t>
            </a:r>
          </a:p>
          <a:p>
            <a:pPr>
              <a:defRPr/>
            </a:pPr>
            <a:r>
              <a:rPr lang="en-US" baseline="0"/>
              <a:t>regardless of years of experience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'[Comp Plan Numbers 1.29.2024.xlsx]Sheet1'!$B$19</c:f>
              <c:strCache>
                <c:ptCount val="1"/>
                <c:pt idx="0">
                  <c:v>Minimum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 Plan Numbers 1.29.2024.xlsx]Sheet1'!$A$20:$A$26</c:f>
              <c:strCache>
                <c:ptCount val="7"/>
                <c:pt idx="0">
                  <c:v>Menlo Park</c:v>
                </c:pt>
                <c:pt idx="1">
                  <c:v>Nobel Academy</c:v>
                </c:pt>
                <c:pt idx="2">
                  <c:v>Constellation - E. Arts</c:v>
                </c:pt>
                <c:pt idx="3">
                  <c:v>Horizon - Middle</c:v>
                </c:pt>
                <c:pt idx="4">
                  <c:v>Citizens Academy SE</c:v>
                </c:pt>
                <c:pt idx="5">
                  <c:v>Village Prep Willard</c:v>
                </c:pt>
                <c:pt idx="6">
                  <c:v>Intergenerational </c:v>
                </c:pt>
              </c:strCache>
            </c:strRef>
          </c:cat>
          <c:val>
            <c:numRef>
              <c:f>'[Comp Plan Numbers 1.29.2024.xlsx]Sheet1'!$B$20:$B$26</c:f>
              <c:numCache>
                <c:formatCode>"$"#,##0_);[Red]\("$"#,##0\)</c:formatCode>
                <c:ptCount val="7"/>
                <c:pt idx="0" formatCode="&quot;$&quot;#,##0">
                  <c:v>38000</c:v>
                </c:pt>
                <c:pt idx="1">
                  <c:v>40000</c:v>
                </c:pt>
                <c:pt idx="2">
                  <c:v>35000</c:v>
                </c:pt>
                <c:pt idx="3">
                  <c:v>38000</c:v>
                </c:pt>
                <c:pt idx="4">
                  <c:v>38660</c:v>
                </c:pt>
                <c:pt idx="5">
                  <c:v>40314</c:v>
                </c:pt>
                <c:pt idx="6">
                  <c:v>42500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2237-473A-B18B-C2FE71387E81}"/>
            </c:ext>
          </c:extLst>
        </c:ser>
        <c:ser>
          <c:idx val="1"/>
          <c:order val="1"/>
          <c:tx>
            <c:strRef>
              <c:f>'[Comp Plan Numbers 1.29.2024.xlsx]Sheet1'!$C$19</c:f>
              <c:strCache>
                <c:ptCount val="1"/>
                <c:pt idx="0">
                  <c:v>Maximum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 Plan Numbers 1.29.2024.xlsx]Sheet1'!$A$20:$A$26</c:f>
              <c:strCache>
                <c:ptCount val="7"/>
                <c:pt idx="0">
                  <c:v>Menlo Park</c:v>
                </c:pt>
                <c:pt idx="1">
                  <c:v>Nobel Academy</c:v>
                </c:pt>
                <c:pt idx="2">
                  <c:v>Constellation - E. Arts</c:v>
                </c:pt>
                <c:pt idx="3">
                  <c:v>Horizon - Middle</c:v>
                </c:pt>
                <c:pt idx="4">
                  <c:v>Citizens Academy SE</c:v>
                </c:pt>
                <c:pt idx="5">
                  <c:v>Village Prep Willard</c:v>
                </c:pt>
                <c:pt idx="6">
                  <c:v>Intergenerational </c:v>
                </c:pt>
              </c:strCache>
            </c:strRef>
          </c:cat>
          <c:val>
            <c:numRef>
              <c:f>'[Comp Plan Numbers 1.29.2024.xlsx]Sheet1'!$C$20:$C$26</c:f>
              <c:numCache>
                <c:formatCode>"$"#,##0</c:formatCode>
                <c:ptCount val="7"/>
                <c:pt idx="0">
                  <c:v>50000</c:v>
                </c:pt>
                <c:pt idx="1">
                  <c:v>48000</c:v>
                </c:pt>
                <c:pt idx="2">
                  <c:v>43000</c:v>
                </c:pt>
                <c:pt idx="3">
                  <c:v>48000</c:v>
                </c:pt>
                <c:pt idx="4">
                  <c:v>57152</c:v>
                </c:pt>
                <c:pt idx="5">
                  <c:v>71333</c:v>
                </c:pt>
                <c:pt idx="6" formatCode="&quot;$&quot;#,##0_);[Red]\(&quot;$&quot;#,##0\)">
                  <c:v>75773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2237-473A-B18B-C2FE71387E81}"/>
            </c:ext>
          </c:extLst>
        </c:ser>
        <c:ser>
          <c:idx val="2"/>
          <c:order val="2"/>
          <c:tx>
            <c:strRef>
              <c:f>'[Comp Plan Numbers 1.29.2024.xlsx]Sheet1'!$D$19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0"/>
                  <c:y val="-1.7897091722595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37-473A-B18B-C2FE71387E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 Plan Numbers 1.29.2024.xlsx]Sheet1'!$A$20:$A$26</c:f>
              <c:strCache>
                <c:ptCount val="7"/>
                <c:pt idx="0">
                  <c:v>Menlo Park</c:v>
                </c:pt>
                <c:pt idx="1">
                  <c:v>Nobel Academy</c:v>
                </c:pt>
                <c:pt idx="2">
                  <c:v>Constellation - E. Arts</c:v>
                </c:pt>
                <c:pt idx="3">
                  <c:v>Horizon - Middle</c:v>
                </c:pt>
                <c:pt idx="4">
                  <c:v>Citizens Academy SE</c:v>
                </c:pt>
                <c:pt idx="5">
                  <c:v>Village Prep Willard</c:v>
                </c:pt>
                <c:pt idx="6">
                  <c:v>Intergenerational </c:v>
                </c:pt>
              </c:strCache>
            </c:strRef>
          </c:cat>
          <c:val>
            <c:numRef>
              <c:f>'[Comp Plan Numbers 1.29.2024.xlsx]Sheet1'!$D$20:$D$26</c:f>
              <c:numCache>
                <c:formatCode>"$"#,##0</c:formatCode>
                <c:ptCount val="7"/>
                <c:pt idx="0">
                  <c:v>44000</c:v>
                </c:pt>
                <c:pt idx="1">
                  <c:v>44000</c:v>
                </c:pt>
                <c:pt idx="2">
                  <c:v>39000</c:v>
                </c:pt>
                <c:pt idx="3">
                  <c:v>43000</c:v>
                </c:pt>
                <c:pt idx="4">
                  <c:v>42720</c:v>
                </c:pt>
                <c:pt idx="5">
                  <c:v>49093</c:v>
                </c:pt>
                <c:pt idx="6" formatCode="_(&quot;$&quot;* #,##0_);_(&quot;$&quot;* \(#,##0\);_(&quot;$&quot;* &quot;-&quot;??_);_(@_)">
                  <c:v>45313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37-473A-B18B-C2FE71387E81}"/>
            </c:ext>
          </c:extLst>
        </c:ser>
        <c:ser>
          <c:idx val="3"/>
          <c:order val="3"/>
          <c:tx>
            <c:strRef>
              <c:f>'[Comp Plan Numbers 1.29.2024.xlsx]Sheet1'!$E$19</c:f>
              <c:strCache>
                <c:ptCount val="1"/>
                <c:pt idx="0">
                  <c:v>TIS Avg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9990001851042691E-3"/>
                  <c:y val="-4.0268456375838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37-473A-B18B-C2FE71387E81}"/>
                </c:ext>
              </c:extLst>
            </c:dLbl>
            <c:dLbl>
              <c:idx val="6"/>
              <c:layout>
                <c:manualLayout>
                  <c:x val="1.9990001851042691E-3"/>
                  <c:y val="-8.0536912751677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37-473A-B18B-C2FE71387E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 Plan Numbers 1.29.2024.xlsx]Sheet1'!$A$20:$A$26</c:f>
              <c:strCache>
                <c:ptCount val="7"/>
                <c:pt idx="0">
                  <c:v>Menlo Park</c:v>
                </c:pt>
                <c:pt idx="1">
                  <c:v>Nobel Academy</c:v>
                </c:pt>
                <c:pt idx="2">
                  <c:v>Constellation - E. Arts</c:v>
                </c:pt>
                <c:pt idx="3">
                  <c:v>Horizon - Middle</c:v>
                </c:pt>
                <c:pt idx="4">
                  <c:v>Citizens Academy SE</c:v>
                </c:pt>
                <c:pt idx="5">
                  <c:v>Village Prep Willard</c:v>
                </c:pt>
                <c:pt idx="6">
                  <c:v>Intergenerational </c:v>
                </c:pt>
              </c:strCache>
            </c:strRef>
          </c:cat>
          <c:val>
            <c:numRef>
              <c:f>'[Comp Plan Numbers 1.29.2024.xlsx]Sheet1'!$E$20:$E$26</c:f>
              <c:numCache>
                <c:formatCode>General</c:formatCode>
                <c:ptCount val="7"/>
                <c:pt idx="6">
                  <c:v>44987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37-473A-B18B-C2FE71387E81}"/>
            </c:ext>
          </c:extLst>
        </c:ser>
        <c:ser>
          <c:idx val="4"/>
          <c:order val="4"/>
          <c:tx>
            <c:strRef>
              <c:f>'[Comp Plan Numbers 1.29.2024.xlsx]Sheet1'!$F$19</c:f>
              <c:strCache>
                <c:ptCount val="1"/>
                <c:pt idx="0">
                  <c:v>LIS Avg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 Plan Numbers 1.29.2024.xlsx]Sheet1'!$A$20:$A$26</c:f>
              <c:strCache>
                <c:ptCount val="7"/>
                <c:pt idx="0">
                  <c:v>Menlo Park</c:v>
                </c:pt>
                <c:pt idx="1">
                  <c:v>Nobel Academy</c:v>
                </c:pt>
                <c:pt idx="2">
                  <c:v>Constellation - E. Arts</c:v>
                </c:pt>
                <c:pt idx="3">
                  <c:v>Horizon - Middle</c:v>
                </c:pt>
                <c:pt idx="4">
                  <c:v>Citizens Academy SE</c:v>
                </c:pt>
                <c:pt idx="5">
                  <c:v>Village Prep Willard</c:v>
                </c:pt>
                <c:pt idx="6">
                  <c:v>Intergenerational </c:v>
                </c:pt>
              </c:strCache>
            </c:strRef>
          </c:cat>
          <c:val>
            <c:numRef>
              <c:f>'[Comp Plan Numbers 1.29.2024.xlsx]Sheet1'!$F$20:$F$26</c:f>
              <c:numCache>
                <c:formatCode>General</c:formatCode>
                <c:ptCount val="7"/>
                <c:pt idx="6">
                  <c:v>42581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237-473A-B18B-C2FE71387E81}"/>
            </c:ext>
          </c:extLst>
        </c:ser>
        <c:ser>
          <c:idx val="5"/>
          <c:order val="5"/>
          <c:tx>
            <c:strRef>
              <c:f>'[Comp Plan Numbers 1.29.2024.xlsx]Sheet1'!$G$19</c:f>
              <c:strCache>
                <c:ptCount val="1"/>
                <c:pt idx="0">
                  <c:v>NWIS Avg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 Plan Numbers 1.29.2024.xlsx]Sheet1'!$A$20:$A$26</c:f>
              <c:strCache>
                <c:ptCount val="7"/>
                <c:pt idx="0">
                  <c:v>Menlo Park</c:v>
                </c:pt>
                <c:pt idx="1">
                  <c:v>Nobel Academy</c:v>
                </c:pt>
                <c:pt idx="2">
                  <c:v>Constellation - E. Arts</c:v>
                </c:pt>
                <c:pt idx="3">
                  <c:v>Horizon - Middle</c:v>
                </c:pt>
                <c:pt idx="4">
                  <c:v>Citizens Academy SE</c:v>
                </c:pt>
                <c:pt idx="5">
                  <c:v>Village Prep Willard</c:v>
                </c:pt>
                <c:pt idx="6">
                  <c:v>Intergenerational </c:v>
                </c:pt>
              </c:strCache>
            </c:strRef>
          </c:cat>
          <c:val>
            <c:numRef>
              <c:f>'[Comp Plan Numbers 1.29.2024.xlsx]Sheet1'!$G$20:$G$26</c:f>
              <c:numCache>
                <c:formatCode>General</c:formatCode>
                <c:ptCount val="7"/>
                <c:pt idx="6">
                  <c:v>49594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237-473A-B18B-C2FE71387E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65779567"/>
        <c:axId val="665776655"/>
        <c:extLst/>
      </c:barChart>
      <c:catAx>
        <c:axId val="665779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776655"/>
        <c:crosses val="autoZero"/>
        <c:auto val="1"/>
        <c:lblAlgn val="ctr"/>
        <c:lblOffset val="100"/>
        <c:noMultiLvlLbl val="0"/>
      </c:catAx>
      <c:valAx>
        <c:axId val="665776655"/>
        <c:scaling>
          <c:orientation val="minMax"/>
        </c:scaling>
        <c:delete val="0"/>
        <c:axPos val="l"/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779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E7ACF-BF93-4433-8E1D-4F7437E64182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</dgm:pt>
    <dgm:pt modelId="{EBE90838-3A95-4D60-B29B-E823A7081652}">
      <dgm:prSet phldrT="[Text]"/>
      <dgm:spPr>
        <a:solidFill>
          <a:schemeClr val="accent2">
            <a:lumMod val="50000"/>
            <a:lumOff val="50000"/>
          </a:schemeClr>
        </a:solidFill>
      </dgm:spPr>
      <dgm:t>
        <a:bodyPr/>
        <a:lstStyle/>
        <a:p>
          <a:r>
            <a:rPr lang="en-US" dirty="0"/>
            <a:t>Research Teacher Salaries </a:t>
          </a:r>
        </a:p>
      </dgm:t>
    </dgm:pt>
    <dgm:pt modelId="{8DE91BD5-7CB3-4C0B-AA44-95EC8A205F43}" type="parTrans" cxnId="{45E03B47-FC29-4939-B515-EA084A3DB77A}">
      <dgm:prSet/>
      <dgm:spPr/>
      <dgm:t>
        <a:bodyPr/>
        <a:lstStyle/>
        <a:p>
          <a:endParaRPr lang="en-US"/>
        </a:p>
      </dgm:t>
    </dgm:pt>
    <dgm:pt modelId="{6DC33D43-49EE-4347-B454-FC4FB88A47A4}" type="sibTrans" cxnId="{45E03B47-FC29-4939-B515-EA084A3DB77A}">
      <dgm:prSet/>
      <dgm:spPr/>
      <dgm:t>
        <a:bodyPr/>
        <a:lstStyle/>
        <a:p>
          <a:endParaRPr lang="en-US"/>
        </a:p>
      </dgm:t>
    </dgm:pt>
    <dgm:pt modelId="{D63793FB-6141-449E-8A07-93B6E5F8C976}">
      <dgm:prSet phldrT="[Text]"/>
      <dgm:spPr>
        <a:solidFill>
          <a:schemeClr val="accent2">
            <a:lumMod val="50000"/>
            <a:lumOff val="50000"/>
          </a:schemeClr>
        </a:solidFill>
      </dgm:spPr>
      <dgm:t>
        <a:bodyPr/>
        <a:lstStyle/>
        <a:p>
          <a:r>
            <a:rPr lang="en-US" dirty="0"/>
            <a:t>Analyze, Compare, Recommend w/HR Adv Council</a:t>
          </a:r>
        </a:p>
      </dgm:t>
    </dgm:pt>
    <dgm:pt modelId="{E92144BE-AF0B-4D26-A68E-22701149B357}" type="parTrans" cxnId="{0210D763-700A-4F55-95CD-B42FCDF70197}">
      <dgm:prSet/>
      <dgm:spPr/>
      <dgm:t>
        <a:bodyPr/>
        <a:lstStyle/>
        <a:p>
          <a:endParaRPr lang="en-US"/>
        </a:p>
      </dgm:t>
    </dgm:pt>
    <dgm:pt modelId="{0458BFA4-3F32-4D79-B797-290CDA058014}" type="sibTrans" cxnId="{0210D763-700A-4F55-95CD-B42FCDF70197}">
      <dgm:prSet/>
      <dgm:spPr/>
      <dgm:t>
        <a:bodyPr/>
        <a:lstStyle/>
        <a:p>
          <a:endParaRPr lang="en-US"/>
        </a:p>
      </dgm:t>
    </dgm:pt>
    <dgm:pt modelId="{DA4BDC30-9543-41B9-9A0F-D4F504E55373}">
      <dgm:prSet phldrT="[Text]"/>
      <dgm:spPr>
        <a:solidFill>
          <a:schemeClr val="accent2">
            <a:lumMod val="50000"/>
            <a:lumOff val="50000"/>
          </a:schemeClr>
        </a:solidFill>
      </dgm:spPr>
      <dgm:t>
        <a:bodyPr/>
        <a:lstStyle/>
        <a:p>
          <a:r>
            <a:rPr lang="en-US" dirty="0"/>
            <a:t>Estimate Additional Expense</a:t>
          </a:r>
        </a:p>
      </dgm:t>
    </dgm:pt>
    <dgm:pt modelId="{0AD589E6-C3C7-4B68-BDD6-06CD85C3A696}" type="parTrans" cxnId="{762107DB-59F9-42EC-B808-1D4B5BC34FF0}">
      <dgm:prSet/>
      <dgm:spPr/>
      <dgm:t>
        <a:bodyPr/>
        <a:lstStyle/>
        <a:p>
          <a:endParaRPr lang="en-US"/>
        </a:p>
      </dgm:t>
    </dgm:pt>
    <dgm:pt modelId="{B6D4711F-CD87-4217-A56F-5A3CFA8A11BF}" type="sibTrans" cxnId="{762107DB-59F9-42EC-B808-1D4B5BC34FF0}">
      <dgm:prSet/>
      <dgm:spPr/>
      <dgm:t>
        <a:bodyPr/>
        <a:lstStyle/>
        <a:p>
          <a:endParaRPr lang="en-US"/>
        </a:p>
      </dgm:t>
    </dgm:pt>
    <dgm:pt modelId="{23EE0225-D470-42F4-BCE7-C90206377517}">
      <dgm:prSet phldrT="[Text]"/>
      <dgm:spPr>
        <a:ln w="76200">
          <a:solidFill>
            <a:srgbClr val="002060"/>
          </a:solidFill>
        </a:ln>
      </dgm:spPr>
      <dgm:t>
        <a:bodyPr/>
        <a:lstStyle/>
        <a:p>
          <a:r>
            <a:rPr lang="en-US" dirty="0"/>
            <a:t>Assess Financial Projection Implications w/Finance Adv Council</a:t>
          </a:r>
        </a:p>
      </dgm:t>
    </dgm:pt>
    <dgm:pt modelId="{8703050F-E470-45FB-AF5E-64E9F0F59E34}" type="sibTrans" cxnId="{2CC4938A-8C09-4C6A-AE39-6E025F8B2484}">
      <dgm:prSet/>
      <dgm:spPr/>
      <dgm:t>
        <a:bodyPr/>
        <a:lstStyle/>
        <a:p>
          <a:endParaRPr lang="en-US"/>
        </a:p>
      </dgm:t>
    </dgm:pt>
    <dgm:pt modelId="{AC73B5FC-3595-46B8-A841-7EACC8E562C1}" type="parTrans" cxnId="{2CC4938A-8C09-4C6A-AE39-6E025F8B2484}">
      <dgm:prSet/>
      <dgm:spPr/>
      <dgm:t>
        <a:bodyPr/>
        <a:lstStyle/>
        <a:p>
          <a:endParaRPr lang="en-US"/>
        </a:p>
      </dgm:t>
    </dgm:pt>
    <dgm:pt modelId="{009277BC-73C1-49E3-BDBF-9E6BE135B7BB}">
      <dgm:prSet phldrT="[Text]"/>
      <dgm:spPr>
        <a:ln w="76200">
          <a:solidFill>
            <a:srgbClr val="002060"/>
          </a:solidFill>
        </a:ln>
      </dgm:spPr>
      <dgm:t>
        <a:bodyPr/>
        <a:lstStyle/>
        <a:p>
          <a:r>
            <a:rPr lang="en-US" dirty="0"/>
            <a:t>Determine Starting Salaries w/Ed Adv Council</a:t>
          </a:r>
        </a:p>
      </dgm:t>
    </dgm:pt>
    <dgm:pt modelId="{77C3CB81-B77F-4B32-88AC-DD42D1D67C29}" type="sibTrans" cxnId="{80807C99-BAC4-4F6B-87F0-9DB518C52E96}">
      <dgm:prSet/>
      <dgm:spPr/>
      <dgm:t>
        <a:bodyPr/>
        <a:lstStyle/>
        <a:p>
          <a:endParaRPr lang="en-US"/>
        </a:p>
      </dgm:t>
    </dgm:pt>
    <dgm:pt modelId="{D3EC8106-FA92-4D5F-ABB2-E6F7C747C6AA}" type="parTrans" cxnId="{80807C99-BAC4-4F6B-87F0-9DB518C52E96}">
      <dgm:prSet/>
      <dgm:spPr/>
      <dgm:t>
        <a:bodyPr/>
        <a:lstStyle/>
        <a:p>
          <a:endParaRPr lang="en-US"/>
        </a:p>
      </dgm:t>
    </dgm:pt>
    <dgm:pt modelId="{B10FE03F-1580-4130-885C-892EEB7F339D}">
      <dgm:prSet phldrT="[Text]"/>
      <dgm:spPr>
        <a:solidFill>
          <a:schemeClr val="accent2">
            <a:lumMod val="50000"/>
            <a:lumOff val="50000"/>
          </a:schemeClr>
        </a:solidFill>
      </dgm:spPr>
      <dgm:t>
        <a:bodyPr/>
        <a:lstStyle/>
        <a:p>
          <a:r>
            <a:rPr lang="en-US" dirty="0"/>
            <a:t>Run All Current Staff Through New Structure (March Special Board </a:t>
          </a:r>
          <a:r>
            <a:rPr lang="en-US" dirty="0" err="1"/>
            <a:t>Mtng</a:t>
          </a:r>
          <a:r>
            <a:rPr lang="en-US" dirty="0"/>
            <a:t>)</a:t>
          </a:r>
        </a:p>
      </dgm:t>
    </dgm:pt>
    <dgm:pt modelId="{FD7434DD-B778-4B31-93AD-14C14195232D}" type="parTrans" cxnId="{AD22C7A5-2DF7-4790-B4E2-D8C62695732F}">
      <dgm:prSet/>
      <dgm:spPr/>
      <dgm:t>
        <a:bodyPr/>
        <a:lstStyle/>
        <a:p>
          <a:endParaRPr lang="en-US"/>
        </a:p>
      </dgm:t>
    </dgm:pt>
    <dgm:pt modelId="{EC28F973-3373-4789-AB3F-502E537EAF7A}" type="sibTrans" cxnId="{AD22C7A5-2DF7-4790-B4E2-D8C62695732F}">
      <dgm:prSet/>
      <dgm:spPr/>
      <dgm:t>
        <a:bodyPr/>
        <a:lstStyle/>
        <a:p>
          <a:endParaRPr lang="en-US"/>
        </a:p>
      </dgm:t>
    </dgm:pt>
    <dgm:pt modelId="{2CA8B643-22B8-4A25-9BA5-E4C5C11B63E3}" type="pres">
      <dgm:prSet presAssocID="{11BE7ACF-BF93-4433-8E1D-4F7437E64182}" presName="Name0" presStyleCnt="0">
        <dgm:presLayoutVars>
          <dgm:dir/>
          <dgm:resizeHandles val="exact"/>
        </dgm:presLayoutVars>
      </dgm:prSet>
      <dgm:spPr/>
    </dgm:pt>
    <dgm:pt modelId="{48F62E09-5152-4506-9C4E-A0FFCEA9F331}" type="pres">
      <dgm:prSet presAssocID="{EBE90838-3A95-4D60-B29B-E823A7081652}" presName="node" presStyleLbl="node1" presStyleIdx="0" presStyleCnt="6">
        <dgm:presLayoutVars>
          <dgm:bulletEnabled val="1"/>
        </dgm:presLayoutVars>
      </dgm:prSet>
      <dgm:spPr/>
    </dgm:pt>
    <dgm:pt modelId="{5ED920A1-6855-49DA-AE75-0B69002B4A17}" type="pres">
      <dgm:prSet presAssocID="{6DC33D43-49EE-4347-B454-FC4FB88A47A4}" presName="sibTrans" presStyleLbl="sibTrans1D1" presStyleIdx="0" presStyleCnt="5"/>
      <dgm:spPr/>
    </dgm:pt>
    <dgm:pt modelId="{F99FA1E9-9A54-414B-99F3-25C81513D485}" type="pres">
      <dgm:prSet presAssocID="{6DC33D43-49EE-4347-B454-FC4FB88A47A4}" presName="connectorText" presStyleLbl="sibTrans1D1" presStyleIdx="0" presStyleCnt="5"/>
      <dgm:spPr/>
    </dgm:pt>
    <dgm:pt modelId="{0C563A36-EDF8-4A88-B88B-C358DBA16D6A}" type="pres">
      <dgm:prSet presAssocID="{D63793FB-6141-449E-8A07-93B6E5F8C976}" presName="node" presStyleLbl="node1" presStyleIdx="1" presStyleCnt="6">
        <dgm:presLayoutVars>
          <dgm:bulletEnabled val="1"/>
        </dgm:presLayoutVars>
      </dgm:prSet>
      <dgm:spPr/>
    </dgm:pt>
    <dgm:pt modelId="{616670A5-F566-4CA4-A14A-08B01D602067}" type="pres">
      <dgm:prSet presAssocID="{0458BFA4-3F32-4D79-B797-290CDA058014}" presName="sibTrans" presStyleLbl="sibTrans1D1" presStyleIdx="1" presStyleCnt="5"/>
      <dgm:spPr/>
    </dgm:pt>
    <dgm:pt modelId="{E01F61E3-A08E-423B-B88D-B254E3D7595C}" type="pres">
      <dgm:prSet presAssocID="{0458BFA4-3F32-4D79-B797-290CDA058014}" presName="connectorText" presStyleLbl="sibTrans1D1" presStyleIdx="1" presStyleCnt="5"/>
      <dgm:spPr/>
    </dgm:pt>
    <dgm:pt modelId="{CF153060-70C4-4FFB-8D83-B6F82FD97599}" type="pres">
      <dgm:prSet presAssocID="{DA4BDC30-9543-41B9-9A0F-D4F504E55373}" presName="node" presStyleLbl="node1" presStyleIdx="2" presStyleCnt="6">
        <dgm:presLayoutVars>
          <dgm:bulletEnabled val="1"/>
        </dgm:presLayoutVars>
      </dgm:prSet>
      <dgm:spPr/>
    </dgm:pt>
    <dgm:pt modelId="{EE7B3CE7-57EA-4768-8CF7-8593E3D20B14}" type="pres">
      <dgm:prSet presAssocID="{B6D4711F-CD87-4217-A56F-5A3CFA8A11BF}" presName="sibTrans" presStyleLbl="sibTrans1D1" presStyleIdx="2" presStyleCnt="5"/>
      <dgm:spPr/>
    </dgm:pt>
    <dgm:pt modelId="{D38D1BA4-7079-4718-BF98-044C68423D85}" type="pres">
      <dgm:prSet presAssocID="{B6D4711F-CD87-4217-A56F-5A3CFA8A11BF}" presName="connectorText" presStyleLbl="sibTrans1D1" presStyleIdx="2" presStyleCnt="5"/>
      <dgm:spPr/>
    </dgm:pt>
    <dgm:pt modelId="{D91E08CF-1BDF-47EA-81B3-870A54193AEF}" type="pres">
      <dgm:prSet presAssocID="{23EE0225-D470-42F4-BCE7-C90206377517}" presName="node" presStyleLbl="node1" presStyleIdx="3" presStyleCnt="6">
        <dgm:presLayoutVars>
          <dgm:bulletEnabled val="1"/>
        </dgm:presLayoutVars>
      </dgm:prSet>
      <dgm:spPr/>
    </dgm:pt>
    <dgm:pt modelId="{5BADC393-CB8C-4AFC-B1E6-B089419B44CE}" type="pres">
      <dgm:prSet presAssocID="{8703050F-E470-45FB-AF5E-64E9F0F59E34}" presName="sibTrans" presStyleLbl="sibTrans1D1" presStyleIdx="3" presStyleCnt="5"/>
      <dgm:spPr/>
    </dgm:pt>
    <dgm:pt modelId="{E6044822-4C7F-4EF7-8BE2-DE6B11CF4A10}" type="pres">
      <dgm:prSet presAssocID="{8703050F-E470-45FB-AF5E-64E9F0F59E34}" presName="connectorText" presStyleLbl="sibTrans1D1" presStyleIdx="3" presStyleCnt="5"/>
      <dgm:spPr/>
    </dgm:pt>
    <dgm:pt modelId="{2A1B042B-7050-4653-A9E7-E07E34D8C97A}" type="pres">
      <dgm:prSet presAssocID="{009277BC-73C1-49E3-BDBF-9E6BE135B7BB}" presName="node" presStyleLbl="node1" presStyleIdx="4" presStyleCnt="6">
        <dgm:presLayoutVars>
          <dgm:bulletEnabled val="1"/>
        </dgm:presLayoutVars>
      </dgm:prSet>
      <dgm:spPr/>
    </dgm:pt>
    <dgm:pt modelId="{4B8EB9B6-1469-4CB2-9DD8-853A8CA4B1E3}" type="pres">
      <dgm:prSet presAssocID="{77C3CB81-B77F-4B32-88AC-DD42D1D67C29}" presName="sibTrans" presStyleLbl="sibTrans1D1" presStyleIdx="4" presStyleCnt="5"/>
      <dgm:spPr/>
    </dgm:pt>
    <dgm:pt modelId="{E02ED941-52D6-412C-BAC9-D952544E1D24}" type="pres">
      <dgm:prSet presAssocID="{77C3CB81-B77F-4B32-88AC-DD42D1D67C29}" presName="connectorText" presStyleLbl="sibTrans1D1" presStyleIdx="4" presStyleCnt="5"/>
      <dgm:spPr/>
    </dgm:pt>
    <dgm:pt modelId="{157DD8FB-C0ED-4A61-8C1C-96E648BEB82D}" type="pres">
      <dgm:prSet presAssocID="{B10FE03F-1580-4130-885C-892EEB7F339D}" presName="node" presStyleLbl="node1" presStyleIdx="5" presStyleCnt="6">
        <dgm:presLayoutVars>
          <dgm:bulletEnabled val="1"/>
        </dgm:presLayoutVars>
      </dgm:prSet>
      <dgm:spPr/>
    </dgm:pt>
  </dgm:ptLst>
  <dgm:cxnLst>
    <dgm:cxn modelId="{5828A207-C34E-4CEC-A874-C860BAF484F0}" type="presOf" srcId="{B10FE03F-1580-4130-885C-892EEB7F339D}" destId="{157DD8FB-C0ED-4A61-8C1C-96E648BEB82D}" srcOrd="0" destOrd="0" presId="urn:microsoft.com/office/officeart/2005/8/layout/bProcess3"/>
    <dgm:cxn modelId="{2CA22109-7C9A-4DD5-8D3A-13D6EBE34380}" type="presOf" srcId="{77C3CB81-B77F-4B32-88AC-DD42D1D67C29}" destId="{4B8EB9B6-1469-4CB2-9DD8-853A8CA4B1E3}" srcOrd="0" destOrd="0" presId="urn:microsoft.com/office/officeart/2005/8/layout/bProcess3"/>
    <dgm:cxn modelId="{F5C06709-D681-4DBD-B1CA-39EA756F953A}" type="presOf" srcId="{6DC33D43-49EE-4347-B454-FC4FB88A47A4}" destId="{F99FA1E9-9A54-414B-99F3-25C81513D485}" srcOrd="1" destOrd="0" presId="urn:microsoft.com/office/officeart/2005/8/layout/bProcess3"/>
    <dgm:cxn modelId="{7030E91F-CF6A-4F67-BE19-53A79F608FD4}" type="presOf" srcId="{6DC33D43-49EE-4347-B454-FC4FB88A47A4}" destId="{5ED920A1-6855-49DA-AE75-0B69002B4A17}" srcOrd="0" destOrd="0" presId="urn:microsoft.com/office/officeart/2005/8/layout/bProcess3"/>
    <dgm:cxn modelId="{7CADC02E-296A-4F7A-8383-F71DB30D25D1}" type="presOf" srcId="{EBE90838-3A95-4D60-B29B-E823A7081652}" destId="{48F62E09-5152-4506-9C4E-A0FFCEA9F331}" srcOrd="0" destOrd="0" presId="urn:microsoft.com/office/officeart/2005/8/layout/bProcess3"/>
    <dgm:cxn modelId="{795F6E2F-67A4-4CB1-B9B5-63F8342E3C61}" type="presOf" srcId="{0458BFA4-3F32-4D79-B797-290CDA058014}" destId="{616670A5-F566-4CA4-A14A-08B01D602067}" srcOrd="0" destOrd="0" presId="urn:microsoft.com/office/officeart/2005/8/layout/bProcess3"/>
    <dgm:cxn modelId="{2CC90A42-D7B5-45AF-87B4-BB6B8273D921}" type="presOf" srcId="{B6D4711F-CD87-4217-A56F-5A3CFA8A11BF}" destId="{D38D1BA4-7079-4718-BF98-044C68423D85}" srcOrd="1" destOrd="0" presId="urn:microsoft.com/office/officeart/2005/8/layout/bProcess3"/>
    <dgm:cxn modelId="{0210D763-700A-4F55-95CD-B42FCDF70197}" srcId="{11BE7ACF-BF93-4433-8E1D-4F7437E64182}" destId="{D63793FB-6141-449E-8A07-93B6E5F8C976}" srcOrd="1" destOrd="0" parTransId="{E92144BE-AF0B-4D26-A68E-22701149B357}" sibTransId="{0458BFA4-3F32-4D79-B797-290CDA058014}"/>
    <dgm:cxn modelId="{45E03B47-FC29-4939-B515-EA084A3DB77A}" srcId="{11BE7ACF-BF93-4433-8E1D-4F7437E64182}" destId="{EBE90838-3A95-4D60-B29B-E823A7081652}" srcOrd="0" destOrd="0" parTransId="{8DE91BD5-7CB3-4C0B-AA44-95EC8A205F43}" sibTransId="{6DC33D43-49EE-4347-B454-FC4FB88A47A4}"/>
    <dgm:cxn modelId="{BA72F069-0756-4ECE-9536-242D260D549B}" type="presOf" srcId="{DA4BDC30-9543-41B9-9A0F-D4F504E55373}" destId="{CF153060-70C4-4FFB-8D83-B6F82FD97599}" srcOrd="0" destOrd="0" presId="urn:microsoft.com/office/officeart/2005/8/layout/bProcess3"/>
    <dgm:cxn modelId="{017FE974-02E6-4DE3-B9B4-7EBA409BDD0F}" type="presOf" srcId="{23EE0225-D470-42F4-BCE7-C90206377517}" destId="{D91E08CF-1BDF-47EA-81B3-870A54193AEF}" srcOrd="0" destOrd="0" presId="urn:microsoft.com/office/officeart/2005/8/layout/bProcess3"/>
    <dgm:cxn modelId="{C325567A-854A-4081-83A6-7722A65A5F3A}" type="presOf" srcId="{8703050F-E470-45FB-AF5E-64E9F0F59E34}" destId="{E6044822-4C7F-4EF7-8BE2-DE6B11CF4A10}" srcOrd="1" destOrd="0" presId="urn:microsoft.com/office/officeart/2005/8/layout/bProcess3"/>
    <dgm:cxn modelId="{00511B87-0290-4CF6-86B7-2B2640D25535}" type="presOf" srcId="{0458BFA4-3F32-4D79-B797-290CDA058014}" destId="{E01F61E3-A08E-423B-B88D-B254E3D7595C}" srcOrd="1" destOrd="0" presId="urn:microsoft.com/office/officeart/2005/8/layout/bProcess3"/>
    <dgm:cxn modelId="{2CC4938A-8C09-4C6A-AE39-6E025F8B2484}" srcId="{11BE7ACF-BF93-4433-8E1D-4F7437E64182}" destId="{23EE0225-D470-42F4-BCE7-C90206377517}" srcOrd="3" destOrd="0" parTransId="{AC73B5FC-3595-46B8-A841-7EACC8E562C1}" sibTransId="{8703050F-E470-45FB-AF5E-64E9F0F59E34}"/>
    <dgm:cxn modelId="{80807C99-BAC4-4F6B-87F0-9DB518C52E96}" srcId="{11BE7ACF-BF93-4433-8E1D-4F7437E64182}" destId="{009277BC-73C1-49E3-BDBF-9E6BE135B7BB}" srcOrd="4" destOrd="0" parTransId="{D3EC8106-FA92-4D5F-ABB2-E6F7C747C6AA}" sibTransId="{77C3CB81-B77F-4B32-88AC-DD42D1D67C29}"/>
    <dgm:cxn modelId="{FB643FA3-5044-4D31-9034-58F65C80A8A4}" type="presOf" srcId="{8703050F-E470-45FB-AF5E-64E9F0F59E34}" destId="{5BADC393-CB8C-4AFC-B1E6-B089419B44CE}" srcOrd="0" destOrd="0" presId="urn:microsoft.com/office/officeart/2005/8/layout/bProcess3"/>
    <dgm:cxn modelId="{E77E55A4-8F70-40DE-BD31-0F23775E5882}" type="presOf" srcId="{D63793FB-6141-449E-8A07-93B6E5F8C976}" destId="{0C563A36-EDF8-4A88-B88B-C358DBA16D6A}" srcOrd="0" destOrd="0" presId="urn:microsoft.com/office/officeart/2005/8/layout/bProcess3"/>
    <dgm:cxn modelId="{AD22C7A5-2DF7-4790-B4E2-D8C62695732F}" srcId="{11BE7ACF-BF93-4433-8E1D-4F7437E64182}" destId="{B10FE03F-1580-4130-885C-892EEB7F339D}" srcOrd="5" destOrd="0" parTransId="{FD7434DD-B778-4B31-93AD-14C14195232D}" sibTransId="{EC28F973-3373-4789-AB3F-502E537EAF7A}"/>
    <dgm:cxn modelId="{D0370DD4-3442-4469-865B-34A281C827C1}" type="presOf" srcId="{77C3CB81-B77F-4B32-88AC-DD42D1D67C29}" destId="{E02ED941-52D6-412C-BAC9-D952544E1D24}" srcOrd="1" destOrd="0" presId="urn:microsoft.com/office/officeart/2005/8/layout/bProcess3"/>
    <dgm:cxn modelId="{A9DDE8D7-35D9-4AF2-97F5-D94B441C230A}" type="presOf" srcId="{11BE7ACF-BF93-4433-8E1D-4F7437E64182}" destId="{2CA8B643-22B8-4A25-9BA5-E4C5C11B63E3}" srcOrd="0" destOrd="0" presId="urn:microsoft.com/office/officeart/2005/8/layout/bProcess3"/>
    <dgm:cxn modelId="{762107DB-59F9-42EC-B808-1D4B5BC34FF0}" srcId="{11BE7ACF-BF93-4433-8E1D-4F7437E64182}" destId="{DA4BDC30-9543-41B9-9A0F-D4F504E55373}" srcOrd="2" destOrd="0" parTransId="{0AD589E6-C3C7-4B68-BDD6-06CD85C3A696}" sibTransId="{B6D4711F-CD87-4217-A56F-5A3CFA8A11BF}"/>
    <dgm:cxn modelId="{2307DAEA-65F2-4610-95EA-03E796EB1EB2}" type="presOf" srcId="{B6D4711F-CD87-4217-A56F-5A3CFA8A11BF}" destId="{EE7B3CE7-57EA-4768-8CF7-8593E3D20B14}" srcOrd="0" destOrd="0" presId="urn:microsoft.com/office/officeart/2005/8/layout/bProcess3"/>
    <dgm:cxn modelId="{E644FDF7-382E-4010-A529-5B09EC6AFF50}" type="presOf" srcId="{009277BC-73C1-49E3-BDBF-9E6BE135B7BB}" destId="{2A1B042B-7050-4653-A9E7-E07E34D8C97A}" srcOrd="0" destOrd="0" presId="urn:microsoft.com/office/officeart/2005/8/layout/bProcess3"/>
    <dgm:cxn modelId="{91A16F18-9035-4C23-A4F0-D1444FCA18D8}" type="presParOf" srcId="{2CA8B643-22B8-4A25-9BA5-E4C5C11B63E3}" destId="{48F62E09-5152-4506-9C4E-A0FFCEA9F331}" srcOrd="0" destOrd="0" presId="urn:microsoft.com/office/officeart/2005/8/layout/bProcess3"/>
    <dgm:cxn modelId="{9788A532-6314-4EE7-8D61-145FCDC41542}" type="presParOf" srcId="{2CA8B643-22B8-4A25-9BA5-E4C5C11B63E3}" destId="{5ED920A1-6855-49DA-AE75-0B69002B4A17}" srcOrd="1" destOrd="0" presId="urn:microsoft.com/office/officeart/2005/8/layout/bProcess3"/>
    <dgm:cxn modelId="{4A2AFDCE-1495-411F-AFB9-A24D8582D9F4}" type="presParOf" srcId="{5ED920A1-6855-49DA-AE75-0B69002B4A17}" destId="{F99FA1E9-9A54-414B-99F3-25C81513D485}" srcOrd="0" destOrd="0" presId="urn:microsoft.com/office/officeart/2005/8/layout/bProcess3"/>
    <dgm:cxn modelId="{0C9B24D6-94F5-4365-AD06-38A8654CA2D8}" type="presParOf" srcId="{2CA8B643-22B8-4A25-9BA5-E4C5C11B63E3}" destId="{0C563A36-EDF8-4A88-B88B-C358DBA16D6A}" srcOrd="2" destOrd="0" presId="urn:microsoft.com/office/officeart/2005/8/layout/bProcess3"/>
    <dgm:cxn modelId="{262A2C1A-FBF0-493A-AA90-2D7939D166F2}" type="presParOf" srcId="{2CA8B643-22B8-4A25-9BA5-E4C5C11B63E3}" destId="{616670A5-F566-4CA4-A14A-08B01D602067}" srcOrd="3" destOrd="0" presId="urn:microsoft.com/office/officeart/2005/8/layout/bProcess3"/>
    <dgm:cxn modelId="{6765673F-4756-47ED-A590-67C3F0CB12C3}" type="presParOf" srcId="{616670A5-F566-4CA4-A14A-08B01D602067}" destId="{E01F61E3-A08E-423B-B88D-B254E3D7595C}" srcOrd="0" destOrd="0" presId="urn:microsoft.com/office/officeart/2005/8/layout/bProcess3"/>
    <dgm:cxn modelId="{F849C11A-A2E4-4A96-8178-D83158A4A3C3}" type="presParOf" srcId="{2CA8B643-22B8-4A25-9BA5-E4C5C11B63E3}" destId="{CF153060-70C4-4FFB-8D83-B6F82FD97599}" srcOrd="4" destOrd="0" presId="urn:microsoft.com/office/officeart/2005/8/layout/bProcess3"/>
    <dgm:cxn modelId="{BABB5FF7-FAD6-493C-B6D3-83AE00775214}" type="presParOf" srcId="{2CA8B643-22B8-4A25-9BA5-E4C5C11B63E3}" destId="{EE7B3CE7-57EA-4768-8CF7-8593E3D20B14}" srcOrd="5" destOrd="0" presId="urn:microsoft.com/office/officeart/2005/8/layout/bProcess3"/>
    <dgm:cxn modelId="{7CE5E66A-257C-4DA6-800B-97751FA0F921}" type="presParOf" srcId="{EE7B3CE7-57EA-4768-8CF7-8593E3D20B14}" destId="{D38D1BA4-7079-4718-BF98-044C68423D85}" srcOrd="0" destOrd="0" presId="urn:microsoft.com/office/officeart/2005/8/layout/bProcess3"/>
    <dgm:cxn modelId="{5669BF39-F662-4D4F-AA3E-CD7B412430CE}" type="presParOf" srcId="{2CA8B643-22B8-4A25-9BA5-E4C5C11B63E3}" destId="{D91E08CF-1BDF-47EA-81B3-870A54193AEF}" srcOrd="6" destOrd="0" presId="urn:microsoft.com/office/officeart/2005/8/layout/bProcess3"/>
    <dgm:cxn modelId="{FB72F209-6E3E-4A9F-94CC-8E7CB2F19B44}" type="presParOf" srcId="{2CA8B643-22B8-4A25-9BA5-E4C5C11B63E3}" destId="{5BADC393-CB8C-4AFC-B1E6-B089419B44CE}" srcOrd="7" destOrd="0" presId="urn:microsoft.com/office/officeart/2005/8/layout/bProcess3"/>
    <dgm:cxn modelId="{4EA70367-9F1A-4431-8079-ABA4B5B89255}" type="presParOf" srcId="{5BADC393-CB8C-4AFC-B1E6-B089419B44CE}" destId="{E6044822-4C7F-4EF7-8BE2-DE6B11CF4A10}" srcOrd="0" destOrd="0" presId="urn:microsoft.com/office/officeart/2005/8/layout/bProcess3"/>
    <dgm:cxn modelId="{D33A5222-279C-44E8-95EF-96B5B55976E8}" type="presParOf" srcId="{2CA8B643-22B8-4A25-9BA5-E4C5C11B63E3}" destId="{2A1B042B-7050-4653-A9E7-E07E34D8C97A}" srcOrd="8" destOrd="0" presId="urn:microsoft.com/office/officeart/2005/8/layout/bProcess3"/>
    <dgm:cxn modelId="{3890091B-255E-4C65-A182-5A4EEEE43C49}" type="presParOf" srcId="{2CA8B643-22B8-4A25-9BA5-E4C5C11B63E3}" destId="{4B8EB9B6-1469-4CB2-9DD8-853A8CA4B1E3}" srcOrd="9" destOrd="0" presId="urn:microsoft.com/office/officeart/2005/8/layout/bProcess3"/>
    <dgm:cxn modelId="{36104ACE-A861-4DC5-A49D-94BAE53F52AC}" type="presParOf" srcId="{4B8EB9B6-1469-4CB2-9DD8-853A8CA4B1E3}" destId="{E02ED941-52D6-412C-BAC9-D952544E1D24}" srcOrd="0" destOrd="0" presId="urn:microsoft.com/office/officeart/2005/8/layout/bProcess3"/>
    <dgm:cxn modelId="{F4AC01C5-6E78-4759-9884-DEA3DD0275C9}" type="presParOf" srcId="{2CA8B643-22B8-4A25-9BA5-E4C5C11B63E3}" destId="{157DD8FB-C0ED-4A61-8C1C-96E648BEB82D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920A1-6855-49DA-AE75-0B69002B4A17}">
      <dsp:nvSpPr>
        <dsp:cNvPr id="0" name=""/>
        <dsp:cNvSpPr/>
      </dsp:nvSpPr>
      <dsp:spPr>
        <a:xfrm>
          <a:off x="2860105" y="1799816"/>
          <a:ext cx="6258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589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56640" y="1842253"/>
        <a:ext cx="32824" cy="6564"/>
      </dsp:txXfrm>
    </dsp:sp>
    <dsp:sp modelId="{48F62E09-5152-4506-9C4E-A0FFCEA9F331}">
      <dsp:nvSpPr>
        <dsp:cNvPr id="0" name=""/>
        <dsp:cNvSpPr/>
      </dsp:nvSpPr>
      <dsp:spPr>
        <a:xfrm>
          <a:off x="7582" y="989239"/>
          <a:ext cx="2854323" cy="1712594"/>
        </a:xfrm>
        <a:prstGeom prst="rect">
          <a:avLst/>
        </a:prstGeom>
        <a:solidFill>
          <a:schemeClr val="accent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Research Teacher Salaries </a:t>
          </a:r>
        </a:p>
      </dsp:txBody>
      <dsp:txXfrm>
        <a:off x="7582" y="989239"/>
        <a:ext cx="2854323" cy="1712594"/>
      </dsp:txXfrm>
    </dsp:sp>
    <dsp:sp modelId="{616670A5-F566-4CA4-A14A-08B01D602067}">
      <dsp:nvSpPr>
        <dsp:cNvPr id="0" name=""/>
        <dsp:cNvSpPr/>
      </dsp:nvSpPr>
      <dsp:spPr>
        <a:xfrm>
          <a:off x="6370923" y="1799816"/>
          <a:ext cx="6258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589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67458" y="1842253"/>
        <a:ext cx="32824" cy="6564"/>
      </dsp:txXfrm>
    </dsp:sp>
    <dsp:sp modelId="{0C563A36-EDF8-4A88-B88B-C358DBA16D6A}">
      <dsp:nvSpPr>
        <dsp:cNvPr id="0" name=""/>
        <dsp:cNvSpPr/>
      </dsp:nvSpPr>
      <dsp:spPr>
        <a:xfrm>
          <a:off x="3518400" y="989239"/>
          <a:ext cx="2854323" cy="1712594"/>
        </a:xfrm>
        <a:prstGeom prst="rect">
          <a:avLst/>
        </a:prstGeom>
        <a:solidFill>
          <a:schemeClr val="accent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Analyze, Compare, Recommend w/HR Adv Council</a:t>
          </a:r>
        </a:p>
      </dsp:txBody>
      <dsp:txXfrm>
        <a:off x="3518400" y="989239"/>
        <a:ext cx="2854323" cy="1712594"/>
      </dsp:txXfrm>
    </dsp:sp>
    <dsp:sp modelId="{EE7B3CE7-57EA-4768-8CF7-8593E3D20B14}">
      <dsp:nvSpPr>
        <dsp:cNvPr id="0" name=""/>
        <dsp:cNvSpPr/>
      </dsp:nvSpPr>
      <dsp:spPr>
        <a:xfrm>
          <a:off x="1434744" y="2700033"/>
          <a:ext cx="7021635" cy="625894"/>
        </a:xfrm>
        <a:custGeom>
          <a:avLst/>
          <a:gdLst/>
          <a:ahLst/>
          <a:cxnLst/>
          <a:rect l="0" t="0" r="0" b="0"/>
          <a:pathLst>
            <a:path>
              <a:moveTo>
                <a:pt x="7021635" y="0"/>
              </a:moveTo>
              <a:lnTo>
                <a:pt x="7021635" y="330047"/>
              </a:lnTo>
              <a:lnTo>
                <a:pt x="0" y="330047"/>
              </a:lnTo>
              <a:lnTo>
                <a:pt x="0" y="625894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69255" y="3009698"/>
        <a:ext cx="352612" cy="6564"/>
      </dsp:txXfrm>
    </dsp:sp>
    <dsp:sp modelId="{CF153060-70C4-4FFB-8D83-B6F82FD97599}">
      <dsp:nvSpPr>
        <dsp:cNvPr id="0" name=""/>
        <dsp:cNvSpPr/>
      </dsp:nvSpPr>
      <dsp:spPr>
        <a:xfrm>
          <a:off x="7029218" y="989239"/>
          <a:ext cx="2854323" cy="1712594"/>
        </a:xfrm>
        <a:prstGeom prst="rect">
          <a:avLst/>
        </a:prstGeom>
        <a:solidFill>
          <a:schemeClr val="accent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Estimate Additional Expense</a:t>
          </a:r>
        </a:p>
      </dsp:txBody>
      <dsp:txXfrm>
        <a:off x="7029218" y="989239"/>
        <a:ext cx="2854323" cy="1712594"/>
      </dsp:txXfrm>
    </dsp:sp>
    <dsp:sp modelId="{5BADC393-CB8C-4AFC-B1E6-B089419B44CE}">
      <dsp:nvSpPr>
        <dsp:cNvPr id="0" name=""/>
        <dsp:cNvSpPr/>
      </dsp:nvSpPr>
      <dsp:spPr>
        <a:xfrm>
          <a:off x="2860105" y="4168904"/>
          <a:ext cx="6258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589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56640" y="4211342"/>
        <a:ext cx="32824" cy="6564"/>
      </dsp:txXfrm>
    </dsp:sp>
    <dsp:sp modelId="{D91E08CF-1BDF-47EA-81B3-870A54193AEF}">
      <dsp:nvSpPr>
        <dsp:cNvPr id="0" name=""/>
        <dsp:cNvSpPr/>
      </dsp:nvSpPr>
      <dsp:spPr>
        <a:xfrm>
          <a:off x="7582" y="3358327"/>
          <a:ext cx="2854323" cy="1712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Assess Financial Projection Implications w/Finance Adv Council</a:t>
          </a:r>
        </a:p>
      </dsp:txBody>
      <dsp:txXfrm>
        <a:off x="7582" y="3358327"/>
        <a:ext cx="2854323" cy="1712594"/>
      </dsp:txXfrm>
    </dsp:sp>
    <dsp:sp modelId="{4B8EB9B6-1469-4CB2-9DD8-853A8CA4B1E3}">
      <dsp:nvSpPr>
        <dsp:cNvPr id="0" name=""/>
        <dsp:cNvSpPr/>
      </dsp:nvSpPr>
      <dsp:spPr>
        <a:xfrm>
          <a:off x="6370923" y="4168904"/>
          <a:ext cx="6258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589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67458" y="4211342"/>
        <a:ext cx="32824" cy="6564"/>
      </dsp:txXfrm>
    </dsp:sp>
    <dsp:sp modelId="{2A1B042B-7050-4653-A9E7-E07E34D8C97A}">
      <dsp:nvSpPr>
        <dsp:cNvPr id="0" name=""/>
        <dsp:cNvSpPr/>
      </dsp:nvSpPr>
      <dsp:spPr>
        <a:xfrm>
          <a:off x="3518400" y="3358327"/>
          <a:ext cx="2854323" cy="1712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Determine Starting Salaries w/Ed Adv Council</a:t>
          </a:r>
        </a:p>
      </dsp:txBody>
      <dsp:txXfrm>
        <a:off x="3518400" y="3358327"/>
        <a:ext cx="2854323" cy="1712594"/>
      </dsp:txXfrm>
    </dsp:sp>
    <dsp:sp modelId="{157DD8FB-C0ED-4A61-8C1C-96E648BEB82D}">
      <dsp:nvSpPr>
        <dsp:cNvPr id="0" name=""/>
        <dsp:cNvSpPr/>
      </dsp:nvSpPr>
      <dsp:spPr>
        <a:xfrm>
          <a:off x="7029218" y="3358327"/>
          <a:ext cx="2854323" cy="1712594"/>
        </a:xfrm>
        <a:prstGeom prst="rect">
          <a:avLst/>
        </a:prstGeom>
        <a:solidFill>
          <a:schemeClr val="accent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Run All Current Staff Through New Structure (March Special Board </a:t>
          </a:r>
          <a:r>
            <a:rPr lang="en-US" sz="1900" kern="1200" dirty="0" err="1"/>
            <a:t>Mtng</a:t>
          </a:r>
          <a:r>
            <a:rPr lang="en-US" sz="1900" kern="1200" dirty="0"/>
            <a:t>)</a:t>
          </a:r>
        </a:p>
      </dsp:txBody>
      <dsp:txXfrm>
        <a:off x="7029218" y="3358327"/>
        <a:ext cx="2854323" cy="1712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A3CE8-CC8F-484E-A985-D3D9555A5B64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A1280-5DCC-49B9-AF7C-8C82363D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9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working on organizing and sharing the full brand guide along with the brand assets—logos, typography and formatting styles and photos– in a SharePoint folder you can access. Stay tuned.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A1280-5DCC-49B9-AF7C-8C82363D58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10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0140B-2118-42A9-9135-14507B662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81B55-9C29-48F3-A567-AF7490301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9DD1A-7B00-41C0-9574-F79136E66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A2358-777F-4386-983A-ADEF7BED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6A5ED-6A80-4FB2-B199-43CE48DE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ABE4FC-B067-481F-90E5-DF558CF54B15}"/>
              </a:ext>
            </a:extLst>
          </p:cNvPr>
          <p:cNvSpPr/>
          <p:nvPr userDrawn="1"/>
        </p:nvSpPr>
        <p:spPr>
          <a:xfrm>
            <a:off x="0" y="5727469"/>
            <a:ext cx="12192000" cy="11305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object&#10;&#10;Description automatically generated">
            <a:extLst>
              <a:ext uri="{FF2B5EF4-FFF2-40B4-BE49-F238E27FC236}">
                <a16:creationId xmlns:a16="http://schemas.microsoft.com/office/drawing/2014/main" id="{23DCD08F-DE00-420C-954F-8F4E3999FC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683" y="5922393"/>
            <a:ext cx="2934920" cy="7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99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CECE-37F5-4DCA-9640-FEE05554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23D7FC-0BF9-480E-B517-46D9C6EF2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7BA6D-9643-4AE9-AB62-A5236D0F2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45B85-FABB-44C5-ABEC-EFEB213C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3C678-26D7-46CF-A961-22806DA2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4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C02D8-7CA7-44F7-9E72-873C1A75E6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31D27-26BA-4972-B7FF-C8954EBA5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EDF51-855D-428B-8E3A-6E273533E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DFE3B-3D5A-485E-9DEC-5BB9D15F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6FCE3-6FB7-473C-98D0-70F0DAAB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noFill/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E70E8B-FBBE-4B11-BD41-9FA04711811D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366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28D07-BD76-4803-AC54-B15643784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C7693-4568-4DA1-AB36-165097577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8285-7658-4759-8241-8F2DB1619568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460BB-159D-48A4-BF25-847316336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E01B0-8AD8-4013-B7E5-CD5A8ED8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F8384-25C7-41C5-ACE2-C74FB6A8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5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4134-BF8E-462D-865E-C0EAF919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EF17D-74B2-4373-83F3-63528507D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0539F-5F78-47F3-AFF3-A9D4DD05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FA1A9-263E-4CE1-8A62-EC30E23D6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8AE5E-1BE6-4950-966A-DC1D3E5AC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77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032E-EDB6-4C3E-AF3D-576DB5F0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390D8-6842-4695-89FD-EAD94622B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4BE38-1DBF-47D2-8862-B2F856ADC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A7B00C-6883-468C-A553-E64D25F12CF8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F893C-3002-4AA4-8B74-0007374A8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FEB5F-FDDC-4088-855E-BF16DAE3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23B1E-AA77-45BB-8E8C-724FDDDB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1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66244-4622-499A-BB24-03086D2F7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BD70E-857F-41B3-A4E5-D390D80CC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613D9-749A-47DF-9A8F-B0FDA55C8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2EC00-2C20-4016-BF54-0768D3C41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E94053-ECF5-42EC-8212-875C5DCABE95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32CFFF-36E8-4F69-88DE-A13B7349F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1E8970-9C68-4FBA-8FEA-6D407C5A8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3ADC21-854E-44EC-B455-8B97EC56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C15D3-F517-4FF2-84D4-FEE6DDB54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5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17C2E-73EB-4BCF-8962-6B10A0E0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934F7B-1E6E-4FF6-8B5C-02EEDEFE5EFB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0CB7C-209A-4F16-9966-DC7F39EF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32CA48-3FDF-4F23-91E7-A497BAA8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130D9-D245-43B4-9D2A-FF7A4F008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1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E3DBCB-D43A-4361-894E-41EDB424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B94413-0726-48D9-809F-2C436E955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54121-B0F2-41B4-98C3-7A763F37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0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2871-4B75-4454-9BD8-961741EF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516BE-83E8-493A-9992-5A51771A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065ACD-84C9-4DDC-B1D0-3BC500EC6EC3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7D135-1B73-4D80-8168-D32E51A00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9C63C-DAD9-4A57-9EFF-2311641E5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B42BA-1137-488B-A750-C59AA9699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0190A-D95B-4375-9510-47C535DF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8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BF3CA-7851-4DEC-9053-8BB27EFA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BA623-C563-428E-B544-3506F4D41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CAFBA-98A8-4D5D-9B05-371830233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2E2D5-87EE-4DC8-B05A-BFD986DB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D1BBE-C91A-4227-B391-9643FDD78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EC5D3-6046-4C9F-AAF5-787E2A5F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0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90FECC-3333-45E8-B29C-8C3D77BE3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7F3F6-0B4D-43FD-B086-15C4168EC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4F06B-77FB-4621-9E44-0C8C1B3C4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2CA05-66EE-4AD9-BFF4-EF571803872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86FCC-E04D-4A8B-8924-D10229A6F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D00E8-C2FF-4EE3-9CCC-194E2BC99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6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11DE9-F932-4979-92EA-A5D5D80B9A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Compensation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972FB7-BBF3-450E-AE8D-4D4D35F121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21, 2024</a:t>
            </a:r>
          </a:p>
        </p:txBody>
      </p:sp>
    </p:spTree>
    <p:extLst>
      <p:ext uri="{BB962C8B-B14F-4D97-AF65-F5344CB8AC3E}">
        <p14:creationId xmlns:p14="http://schemas.microsoft.com/office/powerpoint/2010/main" val="329502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BFFDA23-D50F-C2D5-267D-3165BE4E94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0692742"/>
              </p:ext>
            </p:extLst>
          </p:nvPr>
        </p:nvGraphicFramePr>
        <p:xfrm>
          <a:off x="1223916" y="444639"/>
          <a:ext cx="9891124" cy="6060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8114AB1C-DC37-21C4-3671-BAE51A508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7" y="353200"/>
            <a:ext cx="11360800" cy="1122400"/>
          </a:xfrm>
        </p:spPr>
        <p:txBody>
          <a:bodyPr/>
          <a:lstStyle/>
          <a:p>
            <a:pPr algn="ctr"/>
            <a:r>
              <a:rPr lang="en-US" dirty="0"/>
              <a:t>Process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23A5F9-30C0-29FF-8DCF-6345D263B3EA}"/>
              </a:ext>
            </a:extLst>
          </p:cNvPr>
          <p:cNvSpPr txBox="1"/>
          <p:nvPr/>
        </p:nvSpPr>
        <p:spPr>
          <a:xfrm>
            <a:off x="2722880" y="5689600"/>
            <a:ext cx="3687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Today’s Board Decisions</a:t>
            </a:r>
          </a:p>
        </p:txBody>
      </p:sp>
    </p:spTree>
    <p:extLst>
      <p:ext uri="{BB962C8B-B14F-4D97-AF65-F5344CB8AC3E}">
        <p14:creationId xmlns:p14="http://schemas.microsoft.com/office/powerpoint/2010/main" val="130699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ED39E-2C6C-43BF-92C3-C74238539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7" y="353200"/>
            <a:ext cx="11360800" cy="1122400"/>
          </a:xfrm>
        </p:spPr>
        <p:txBody>
          <a:bodyPr/>
          <a:lstStyle/>
          <a:p>
            <a:r>
              <a:rPr lang="en-US" dirty="0"/>
              <a:t>Recommendation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3964" y="1659285"/>
            <a:ext cx="108040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Review estimated long term projections and effects on reserves over 5 years. Approve estimated increased amount in salary expenses for each school.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Approve to expand the starting salary range for licensed teachers </a:t>
            </a:r>
          </a:p>
          <a:p>
            <a:pPr lvl="1"/>
            <a:r>
              <a:rPr lang="en-US" sz="3200" dirty="0"/>
              <a:t>from $42,500-$44,000 to $43,000-$50,000 </a:t>
            </a:r>
          </a:p>
        </p:txBody>
      </p:sp>
    </p:spTree>
    <p:extLst>
      <p:ext uri="{BB962C8B-B14F-4D97-AF65-F5344CB8AC3E}">
        <p14:creationId xmlns:p14="http://schemas.microsoft.com/office/powerpoint/2010/main" val="3276436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74D8FC6-1C10-6554-2C87-814EE68993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6260843"/>
              </p:ext>
            </p:extLst>
          </p:nvPr>
        </p:nvGraphicFramePr>
        <p:xfrm>
          <a:off x="1087120" y="467360"/>
          <a:ext cx="10596880" cy="5007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998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FBC001B-9B90-424F-9F9F-96F592D3E3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724783"/>
              </p:ext>
            </p:extLst>
          </p:nvPr>
        </p:nvGraphicFramePr>
        <p:xfrm>
          <a:off x="701040" y="325120"/>
          <a:ext cx="10901680" cy="581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814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ED39E-2C6C-43BF-92C3-C74238539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7" y="353200"/>
            <a:ext cx="11360800" cy="1122400"/>
          </a:xfrm>
        </p:spPr>
        <p:txBody>
          <a:bodyPr/>
          <a:lstStyle/>
          <a:p>
            <a:r>
              <a:rPr lang="en-US" dirty="0"/>
              <a:t>Proposed Starting Salaries</a:t>
            </a:r>
            <a:br>
              <a:rPr lang="en-US" dirty="0"/>
            </a:br>
            <a:r>
              <a:rPr lang="en-US" dirty="0"/>
              <a:t>Fully Licensed Teachers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F44194E-A0E4-E161-536F-4C72E88798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502162"/>
              </p:ext>
            </p:extLst>
          </p:nvPr>
        </p:nvGraphicFramePr>
        <p:xfrm>
          <a:off x="518160" y="1554480"/>
          <a:ext cx="10835636" cy="4409436"/>
        </p:xfrm>
        <a:graphic>
          <a:graphicData uri="http://schemas.openxmlformats.org/drawingml/2006/table">
            <a:tbl>
              <a:tblPr/>
              <a:tblGrid>
                <a:gridCol w="3404216">
                  <a:extLst>
                    <a:ext uri="{9D8B030D-6E8A-4147-A177-3AD203B41FA5}">
                      <a16:colId xmlns:a16="http://schemas.microsoft.com/office/drawing/2014/main" val="2136627407"/>
                    </a:ext>
                  </a:extLst>
                </a:gridCol>
                <a:gridCol w="889990">
                  <a:extLst>
                    <a:ext uri="{9D8B030D-6E8A-4147-A177-3AD203B41FA5}">
                      <a16:colId xmlns:a16="http://schemas.microsoft.com/office/drawing/2014/main" val="4062652279"/>
                    </a:ext>
                  </a:extLst>
                </a:gridCol>
                <a:gridCol w="889990">
                  <a:extLst>
                    <a:ext uri="{9D8B030D-6E8A-4147-A177-3AD203B41FA5}">
                      <a16:colId xmlns:a16="http://schemas.microsoft.com/office/drawing/2014/main" val="2425782461"/>
                    </a:ext>
                  </a:extLst>
                </a:gridCol>
                <a:gridCol w="901115">
                  <a:extLst>
                    <a:ext uri="{9D8B030D-6E8A-4147-A177-3AD203B41FA5}">
                      <a16:colId xmlns:a16="http://schemas.microsoft.com/office/drawing/2014/main" val="1770394626"/>
                    </a:ext>
                  </a:extLst>
                </a:gridCol>
                <a:gridCol w="889990">
                  <a:extLst>
                    <a:ext uri="{9D8B030D-6E8A-4147-A177-3AD203B41FA5}">
                      <a16:colId xmlns:a16="http://schemas.microsoft.com/office/drawing/2014/main" val="2200500543"/>
                    </a:ext>
                  </a:extLst>
                </a:gridCol>
                <a:gridCol w="1301612">
                  <a:extLst>
                    <a:ext uri="{9D8B030D-6E8A-4147-A177-3AD203B41FA5}">
                      <a16:colId xmlns:a16="http://schemas.microsoft.com/office/drawing/2014/main" val="128080074"/>
                    </a:ext>
                  </a:extLst>
                </a:gridCol>
                <a:gridCol w="1668733">
                  <a:extLst>
                    <a:ext uri="{9D8B030D-6E8A-4147-A177-3AD203B41FA5}">
                      <a16:colId xmlns:a16="http://schemas.microsoft.com/office/drawing/2014/main" val="2204345493"/>
                    </a:ext>
                  </a:extLst>
                </a:gridCol>
                <a:gridCol w="889990">
                  <a:extLst>
                    <a:ext uri="{9D8B030D-6E8A-4147-A177-3AD203B41FA5}">
                      <a16:colId xmlns:a16="http://schemas.microsoft.com/office/drawing/2014/main" val="3079502639"/>
                    </a:ext>
                  </a:extLst>
                </a:gridCol>
              </a:tblGrid>
              <a:tr h="36745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Year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Year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Third Year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Fourth Year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Fifth Year (No Bump)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Fifth Year Plus  $3000 Bump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Sixth Year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511339"/>
                  </a:ext>
                </a:extLst>
              </a:tr>
              <a:tr h="36745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5.5%-6.4%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938244"/>
                  </a:ext>
                </a:extLst>
              </a:tr>
              <a:tr h="367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24-25 (FY25)*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145894"/>
                  </a:ext>
                </a:extLst>
              </a:tr>
              <a:tr h="367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FULLY LICENSED (or recent lapse and renewal in progress)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747242"/>
                  </a:ext>
                </a:extLst>
              </a:tr>
              <a:tr h="367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LICENSE - BA NO TEACHING EXPERIENCE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$43,000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$44,290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$45,619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$46,987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$48,397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$51,397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$52,939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352082"/>
                  </a:ext>
                </a:extLst>
              </a:tr>
              <a:tr h="367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LICENSE - BA PLUS 1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FULL YR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CLASSROOM TEACHING EXP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$44,000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$45,320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$46,680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$48,080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$49,522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$52,522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$54,098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279203"/>
                  </a:ext>
                </a:extLst>
              </a:tr>
              <a:tr h="36745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LICENSE - BA PLUS 2 YRS EXP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$45,000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$46,350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$47,741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$49,173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$50,648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$53,648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$55,257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141304"/>
                  </a:ext>
                </a:extLst>
              </a:tr>
              <a:tr h="367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LICENSE - MA NO EXP OR BA 3 YRS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$46,000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$47,380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$48,801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$50,265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$51,773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$54,773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$56,417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73945"/>
                  </a:ext>
                </a:extLst>
              </a:tr>
              <a:tr h="367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LICENSE - MA 1 YR EXP OR BA 4 YRS EXP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$47,000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$48,410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$49,862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$51,358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$52,899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$55,899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$57,576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464494"/>
                  </a:ext>
                </a:extLst>
              </a:tr>
              <a:tr h="367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LICENSE - MA 2 YRS EXP OR BA 5 YRS EXP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$48,000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$49,440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$50,923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$52,451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$54,024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$57,024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$58,735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495397"/>
                  </a:ext>
                </a:extLst>
              </a:tr>
              <a:tr h="367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LICENSE - MA 3 YRS EXP OR BA 5 YRS EXP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$49,000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$50,470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$51,984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$53,544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$55,150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$58,150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$59,894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595849"/>
                  </a:ext>
                </a:extLst>
              </a:tr>
              <a:tr h="36745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LICENSE - MA 4 PLUS YRS EXP, BA 6 PLUS YRS EXP, OR PHD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$51,500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$53,045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$54,636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$56,275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$59,275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$61,054 </a:t>
                      </a:r>
                    </a:p>
                  </a:txBody>
                  <a:tcPr marL="5393" marR="5393" marT="5393" marB="3882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368619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9D03FE91-B1BB-3E77-CCFC-5ECB8A6BBDC3}"/>
              </a:ext>
            </a:extLst>
          </p:cNvPr>
          <p:cNvSpPr/>
          <p:nvPr/>
        </p:nvSpPr>
        <p:spPr>
          <a:xfrm>
            <a:off x="3992880" y="2722880"/>
            <a:ext cx="1168400" cy="346456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9E0BE9-4E46-21ED-9E65-FD6D7F8EA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1CE1D-B76F-DB12-34BF-B42FA983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7" y="353200"/>
            <a:ext cx="11360800" cy="1122400"/>
          </a:xfrm>
        </p:spPr>
        <p:txBody>
          <a:bodyPr/>
          <a:lstStyle/>
          <a:p>
            <a:r>
              <a:rPr lang="en-US" dirty="0"/>
              <a:t>Proposed Starting Salaries</a:t>
            </a:r>
            <a:br>
              <a:rPr lang="en-US" dirty="0"/>
            </a:br>
            <a:r>
              <a:rPr lang="en-US" dirty="0"/>
              <a:t>Teachers with Sublicense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F6C1D7-B3D4-E66B-C7A9-64116B5483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882507"/>
              </p:ext>
            </p:extLst>
          </p:nvPr>
        </p:nvGraphicFramePr>
        <p:xfrm>
          <a:off x="518160" y="1869440"/>
          <a:ext cx="11277599" cy="3383282"/>
        </p:xfrm>
        <a:graphic>
          <a:graphicData uri="http://schemas.openxmlformats.org/drawingml/2006/table">
            <a:tbl>
              <a:tblPr/>
              <a:tblGrid>
                <a:gridCol w="3860118">
                  <a:extLst>
                    <a:ext uri="{9D8B030D-6E8A-4147-A177-3AD203B41FA5}">
                      <a16:colId xmlns:a16="http://schemas.microsoft.com/office/drawing/2014/main" val="298784319"/>
                    </a:ext>
                  </a:extLst>
                </a:gridCol>
                <a:gridCol w="1009181">
                  <a:extLst>
                    <a:ext uri="{9D8B030D-6E8A-4147-A177-3AD203B41FA5}">
                      <a16:colId xmlns:a16="http://schemas.microsoft.com/office/drawing/2014/main" val="1858101800"/>
                    </a:ext>
                  </a:extLst>
                </a:gridCol>
                <a:gridCol w="1009181">
                  <a:extLst>
                    <a:ext uri="{9D8B030D-6E8A-4147-A177-3AD203B41FA5}">
                      <a16:colId xmlns:a16="http://schemas.microsoft.com/office/drawing/2014/main" val="4201421397"/>
                    </a:ext>
                  </a:extLst>
                </a:gridCol>
                <a:gridCol w="1021796">
                  <a:extLst>
                    <a:ext uri="{9D8B030D-6E8A-4147-A177-3AD203B41FA5}">
                      <a16:colId xmlns:a16="http://schemas.microsoft.com/office/drawing/2014/main" val="3223662226"/>
                    </a:ext>
                  </a:extLst>
                </a:gridCol>
                <a:gridCol w="1009181">
                  <a:extLst>
                    <a:ext uri="{9D8B030D-6E8A-4147-A177-3AD203B41FA5}">
                      <a16:colId xmlns:a16="http://schemas.microsoft.com/office/drawing/2014/main" val="1877484980"/>
                    </a:ext>
                  </a:extLst>
                </a:gridCol>
                <a:gridCol w="1475927">
                  <a:extLst>
                    <a:ext uri="{9D8B030D-6E8A-4147-A177-3AD203B41FA5}">
                      <a16:colId xmlns:a16="http://schemas.microsoft.com/office/drawing/2014/main" val="2171595717"/>
                    </a:ext>
                  </a:extLst>
                </a:gridCol>
                <a:gridCol w="1892215">
                  <a:extLst>
                    <a:ext uri="{9D8B030D-6E8A-4147-A177-3AD203B41FA5}">
                      <a16:colId xmlns:a16="http://schemas.microsoft.com/office/drawing/2014/main" val="1470137875"/>
                    </a:ext>
                  </a:extLst>
                </a:gridCol>
              </a:tblGrid>
              <a:tr h="43496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Year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Year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Third Year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Fourth Year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Fifth Year (No Bump)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Fifth Year Plus  $3000 Bump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972764"/>
                  </a:ext>
                </a:extLst>
              </a:tr>
              <a:tr h="434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 TEACHERS (not building subs which start at $38,000)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5.5%-6.4%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85618"/>
                  </a:ext>
                </a:extLst>
              </a:tr>
              <a:tr h="434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SUBLICENSE - BA UP TO 2 YRS EXP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$40,000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$41,200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$42,436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$43,709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$45,020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$48,020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248829"/>
                  </a:ext>
                </a:extLst>
              </a:tr>
              <a:tr h="434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SUBLICENSE - NO EXP/BA IN ED RELATED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$41,000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$42,230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$43,497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$44,802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$46,146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$49,146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796653"/>
                  </a:ext>
                </a:extLst>
              </a:tr>
              <a:tr h="43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SUBLICENSE - NO EXP M.ED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$42,000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$43,260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$44,558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$45,895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$47,271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$50,271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8735616"/>
                  </a:ext>
                </a:extLst>
              </a:tr>
              <a:tr h="434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SUBLICENSE - NO EXP MA IN OTHER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$41,000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$42,230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$43,497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$44,802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$46,146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$49,146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995541"/>
                  </a:ext>
                </a:extLst>
              </a:tr>
              <a:tr h="773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SUBLICENSE - 3 PLUS YRS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YR CLASSROOM TEACHING EXP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$42,000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$43,260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$44,558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$45,895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$47,271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$50,271 </a:t>
                      </a:r>
                    </a:p>
                  </a:txBody>
                  <a:tcPr marL="5875" marR="5875" marT="5875" marB="42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104345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53917938-DA56-6747-785C-132D4AF46F97}"/>
              </a:ext>
            </a:extLst>
          </p:cNvPr>
          <p:cNvSpPr/>
          <p:nvPr/>
        </p:nvSpPr>
        <p:spPr>
          <a:xfrm>
            <a:off x="4521200" y="2448560"/>
            <a:ext cx="1168400" cy="346456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08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B00139-9739-4DC2-A497-6A4C94818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</a:pPr>
            <a:r>
              <a:rPr lang="en-US" sz="5600" dirty="0">
                <a:solidFill>
                  <a:srgbClr val="FFFFFF"/>
                </a:solidFill>
              </a:rPr>
              <a:t>Questions?</a:t>
            </a:r>
            <a:endParaRPr lang="en-US" sz="5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9303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5917DF-3230-2E7B-7F4A-54B3689529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C1F28-9AAA-2A95-9B18-5F514B298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7" y="353200"/>
            <a:ext cx="11360800" cy="1122400"/>
          </a:xfrm>
        </p:spPr>
        <p:txBody>
          <a:bodyPr/>
          <a:lstStyle/>
          <a:p>
            <a:r>
              <a:rPr lang="en-US" dirty="0"/>
              <a:t>Recruitment Actions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2E6D1F-17C2-92EC-1DFC-40A82052B8D6}"/>
              </a:ext>
            </a:extLst>
          </p:cNvPr>
          <p:cNvSpPr txBox="1"/>
          <p:nvPr/>
        </p:nvSpPr>
        <p:spPr>
          <a:xfrm>
            <a:off x="741679" y="1286362"/>
            <a:ext cx="10953077" cy="4914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200" dirty="0">
                <a:solidFill>
                  <a:srgbClr val="555556"/>
                </a:solidFill>
                <a:effectLst/>
                <a:latin typeface="Nunito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Registered for 7 Job Fairs around Ohio and in PA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200" dirty="0">
                <a:solidFill>
                  <a:srgbClr val="555556"/>
                </a:solidFill>
                <a:latin typeface="Nunito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TFA reaching out to alumni (current teachers) for change of school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200" dirty="0">
                <a:solidFill>
                  <a:srgbClr val="555556"/>
                </a:solidFill>
                <a:effectLst/>
                <a:latin typeface="Nunito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TFA corps members (small pool for Cle)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200" dirty="0">
                <a:solidFill>
                  <a:srgbClr val="555556"/>
                </a:solidFill>
                <a:latin typeface="Nunito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Continue outreach to local colleges</a:t>
            </a:r>
            <a:endParaRPr lang="en-US" sz="3200" dirty="0">
              <a:solidFill>
                <a:srgbClr val="555556"/>
              </a:solidFill>
              <a:effectLst/>
              <a:latin typeface="Nunito San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200" dirty="0">
                <a:solidFill>
                  <a:srgbClr val="555556"/>
                </a:solidFill>
                <a:latin typeface="Nunito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Outreach through Linked In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200" dirty="0">
                <a:solidFill>
                  <a:srgbClr val="555556"/>
                </a:solidFill>
                <a:effectLst/>
                <a:latin typeface="Nunito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Engage recruiter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200" dirty="0">
                <a:solidFill>
                  <a:srgbClr val="555556"/>
                </a:solidFill>
                <a:latin typeface="Nunito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Long term: TNTC and CSU MUST partnerships</a:t>
            </a:r>
            <a:endParaRPr lang="en-US" sz="3200" dirty="0">
              <a:solidFill>
                <a:srgbClr val="555556"/>
              </a:solidFill>
              <a:effectLst/>
              <a:latin typeface="Nunito San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012473"/>
      </p:ext>
    </p:extLst>
  </p:cSld>
  <p:clrMapOvr>
    <a:masterClrMapping/>
  </p:clrMapOvr>
</p:sld>
</file>

<file path=ppt/theme/theme1.xml><?xml version="1.0" encoding="utf-8"?>
<a:theme xmlns:a="http://schemas.openxmlformats.org/drawingml/2006/main" name="Intergenerational Schools theme">
  <a:themeElements>
    <a:clrScheme name="Intergenerational Schools">
      <a:dk1>
        <a:srgbClr val="555556"/>
      </a:dk1>
      <a:lt1>
        <a:sysClr val="window" lastClr="FFFFFF"/>
      </a:lt1>
      <a:dk2>
        <a:srgbClr val="00A7C8"/>
      </a:dk2>
      <a:lt2>
        <a:srgbClr val="EFF0F1"/>
      </a:lt2>
      <a:accent1>
        <a:srgbClr val="00A651"/>
      </a:accent1>
      <a:accent2>
        <a:srgbClr val="0F2044"/>
      </a:accent2>
      <a:accent3>
        <a:srgbClr val="A5A5A5"/>
      </a:accent3>
      <a:accent4>
        <a:srgbClr val="FFC709"/>
      </a:accent4>
      <a:accent5>
        <a:srgbClr val="016D92"/>
      </a:accent5>
      <a:accent6>
        <a:srgbClr val="C01F27"/>
      </a:accent6>
      <a:hlink>
        <a:srgbClr val="016D92"/>
      </a:hlink>
      <a:folHlink>
        <a:srgbClr val="C01F27"/>
      </a:folHlink>
    </a:clrScheme>
    <a:fontScheme name="Intergenerational Schools">
      <a:majorFont>
        <a:latin typeface="Roboto Slab"/>
        <a:ea typeface=""/>
        <a:cs typeface=""/>
      </a:majorFont>
      <a:minorFont>
        <a:latin typeface="Nuni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gens presentation template2" id="{70725B39-2F76-4F4D-B5FF-CD18CCFCAB6F}" vid="{9F036D2E-0F2C-41DD-AD0B-491D28FFC2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dba2937-bdac-4ceb-bc89-444b60c56467">
      <UserInfo>
        <DisplayName>Tomika Tate</DisplayName>
        <AccountId>8751</AccountId>
        <AccountType/>
      </UserInfo>
    </SharedWithUsers>
    <lcf76f155ced4ddcb4097134ff3c332f xmlns="66ec4a1d-7cd5-4d97-bc87-e80d52fc144a">
      <Terms xmlns="http://schemas.microsoft.com/office/infopath/2007/PartnerControls"/>
    </lcf76f155ced4ddcb4097134ff3c332f>
    <TaxCatchAll xmlns="8dba2937-bdac-4ceb-bc89-444b60c5646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35B6FC623BD14ABD43975855703C2E" ma:contentTypeVersion="17" ma:contentTypeDescription="Create a new document." ma:contentTypeScope="" ma:versionID="feaa373036416620c15b2a807df27270">
  <xsd:schema xmlns:xsd="http://www.w3.org/2001/XMLSchema" xmlns:xs="http://www.w3.org/2001/XMLSchema" xmlns:p="http://schemas.microsoft.com/office/2006/metadata/properties" xmlns:ns2="66ec4a1d-7cd5-4d97-bc87-e80d52fc144a" xmlns:ns3="8dba2937-bdac-4ceb-bc89-444b60c56467" targetNamespace="http://schemas.microsoft.com/office/2006/metadata/properties" ma:root="true" ma:fieldsID="b1c04023385a7e933328f0f3556a8bd2" ns2:_="" ns3:_="">
    <xsd:import namespace="66ec4a1d-7cd5-4d97-bc87-e80d52fc144a"/>
    <xsd:import namespace="8dba2937-bdac-4ceb-bc89-444b60c564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c4a1d-7cd5-4d97-bc87-e80d52fc1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c33407a-0b78-4124-bd4c-75c2b94107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ba2937-bdac-4ceb-bc89-444b60c5646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dc2ff873-3181-4adb-a760-f4d44d6e8631}" ma:internalName="TaxCatchAll" ma:showField="CatchAllData" ma:web="8dba2937-bdac-4ceb-bc89-444b60c564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424FA2-60DB-4518-B3AC-3620CFC21DC9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66ec4a1d-7cd5-4d97-bc87-e80d52fc144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dba2937-bdac-4ceb-bc89-444b60c56467"/>
  </ds:schemaRefs>
</ds:datastoreItem>
</file>

<file path=customXml/itemProps2.xml><?xml version="1.0" encoding="utf-8"?>
<ds:datastoreItem xmlns:ds="http://schemas.openxmlformats.org/officeDocument/2006/customXml" ds:itemID="{870F305B-7122-43C3-87C8-EA21B05D28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ec4a1d-7cd5-4d97-bc87-e80d52fc144a"/>
    <ds:schemaRef ds:uri="8dba2937-bdac-4ceb-bc89-444b60c564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F5B2E2-EFDF-4A56-9054-53E63A2BE0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Intergens presentation template2</Template>
  <TotalTime>66</TotalTime>
  <Words>618</Words>
  <Application>Microsoft Office PowerPoint</Application>
  <PresentationFormat>Widescreen</PresentationFormat>
  <Paragraphs>159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Nunito Sans</vt:lpstr>
      <vt:lpstr>Roboto Slab</vt:lpstr>
      <vt:lpstr>Intergenerational Schools theme</vt:lpstr>
      <vt:lpstr>Compensation Plan</vt:lpstr>
      <vt:lpstr>Process</vt:lpstr>
      <vt:lpstr>Recommendation</vt:lpstr>
      <vt:lpstr>PowerPoint Presentation</vt:lpstr>
      <vt:lpstr>PowerPoint Presentation</vt:lpstr>
      <vt:lpstr>Proposed Starting Salaries Fully Licensed Teachers</vt:lpstr>
      <vt:lpstr>Proposed Starting Salaries Teachers with Sublicense</vt:lpstr>
      <vt:lpstr>Questions?</vt:lpstr>
      <vt:lpstr>Recruitment 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Compensation Plan</dc:title>
  <dc:creator>Brooke King</dc:creator>
  <cp:keywords>PowerPoint;Microsoft;Presentation</cp:keywords>
  <cp:lastModifiedBy>Brooke King</cp:lastModifiedBy>
  <cp:revision>1</cp:revision>
  <dcterms:created xsi:type="dcterms:W3CDTF">2024-02-16T20:25:47Z</dcterms:created>
  <dcterms:modified xsi:type="dcterms:W3CDTF">2024-02-16T21:32:43Z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0x0101003D35B6FC623BD14ABD43975855703C2E</vt:lpwstr>
  </property>
</Properties>
</file>