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4" r:id="rId1"/>
  </p:sldMasterIdLst>
  <p:notesMasterIdLst>
    <p:notesMasterId r:id="rId4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Lst>
  <p:sldSz cx="9144000" cy="5143500" type="screen16x9"/>
  <p:notesSz cx="6858000" cy="9144000"/>
  <p:embeddedFontLst>
    <p:embeddedFont>
      <p:font typeface="Cambria" panose="02040503050406030204" pitchFamily="18" charset="0"/>
      <p:regular r:id="rId41"/>
      <p:bold r:id="rId42"/>
      <p:italic r:id="rId43"/>
      <p:boldItalic r:id="rId44"/>
    </p:embeddedFont>
    <p:embeddedFont>
      <p:font typeface="EB Garamond" panose="00000500000000000000" pitchFamily="2" charset="0"/>
      <p:regular r:id="rId45"/>
      <p:bold r:id="rId46"/>
      <p:italic r:id="rId47"/>
      <p:boldItalic r:id="rId48"/>
    </p:embeddedFont>
    <p:embeddedFont>
      <p:font typeface="Fira Sans" panose="020B0503050000020004" pitchFamily="34" charset="0"/>
      <p:regular r:id="rId49"/>
    </p:embeddedFont>
    <p:embeddedFont>
      <p:font typeface="Fira Sans Light" panose="020B0403050000020004" pitchFamily="34" charset="0"/>
      <p:regular r:id="rId50"/>
      <p:bold r:id="rId51"/>
      <p:italic r:id="rId52"/>
      <p:boldItalic r:id="rId53"/>
    </p:embeddedFont>
    <p:embeddedFont>
      <p:font typeface="Helvetica Neue" panose="020B0604020202020204" charset="0"/>
      <p:regular r:id="rId54"/>
      <p:bold r:id="rId55"/>
      <p:italic r:id="rId56"/>
      <p:boldItalic r:id="rId57"/>
    </p:embeddedFont>
    <p:embeddedFont>
      <p:font typeface="Oswald" panose="00000500000000000000" pitchFamily="2" charset="0"/>
      <p:regular r:id="rId58"/>
      <p:bold r:id="rId59"/>
    </p:embeddedFont>
    <p:embeddedFont>
      <p:font typeface="Raleway" pitchFamily="2" charset="0"/>
      <p:regular r:id="rId60"/>
      <p:bold r:id="rId61"/>
      <p:italic r:id="rId62"/>
      <p:boldItalic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6568ECD-57E4-47CB-9FC5-D1B0FDC5E32E}">
  <a:tblStyle styleId="{E6568ECD-57E4-47CB-9FC5-D1B0FDC5E32E}"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C3856355-B792-4104-9CE1-8D5BF4FACD83}"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7" d="100"/>
          <a:sy n="127" d="100"/>
        </p:scale>
        <p:origin x="108" y="16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63" Type="http://schemas.openxmlformats.org/officeDocument/2006/relationships/font" Target="fonts/font23.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2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59" Type="http://schemas.openxmlformats.org/officeDocument/2006/relationships/font" Target="fonts/font19.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57" Type="http://schemas.openxmlformats.org/officeDocument/2006/relationships/font" Target="fonts/font1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font" Target="fonts/font20.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164f0387fc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164f0387fc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2de9ea1a602_0_4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2de9ea1a602_0_42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2" name="Google Shape;172;g2de9ea1a602_0_4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de9ea1a602_0_4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2de9ea1a602_0_42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1" name="Google Shape;181;g2de9ea1a602_0_4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2de9ea1a602_0_7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89" name="Google Shape;189;g2de9ea1a602_0_7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167ee720658_0_28:notes"/>
          <p:cNvSpPr>
            <a:spLocks noGrp="1" noRot="1" noChangeAspect="1"/>
          </p:cNvSpPr>
          <p:nvPr>
            <p:ph type="sldImg" idx="2"/>
          </p:nvPr>
        </p:nvSpPr>
        <p:spPr>
          <a:xfrm>
            <a:off x="713122" y="1143000"/>
            <a:ext cx="5431800" cy="3085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g167ee720658_0_28:notes"/>
          <p:cNvSpPr txBox="1">
            <a:spLocks noGrp="1"/>
          </p:cNvSpPr>
          <p:nvPr>
            <p:ph type="body" idx="1"/>
          </p:nvPr>
        </p:nvSpPr>
        <p:spPr>
          <a:xfrm>
            <a:off x="686423" y="4400239"/>
            <a:ext cx="5484900" cy="3600600"/>
          </a:xfrm>
          <a:prstGeom prst="rect">
            <a:avLst/>
          </a:prstGeom>
          <a:noFill/>
          <a:ln>
            <a:noFill/>
          </a:ln>
        </p:spPr>
        <p:txBody>
          <a:bodyPr spcFirstLastPara="1" wrap="square" lIns="90200" tIns="45100" rIns="90200" bIns="45100" anchor="t" anchorCtr="0">
            <a:noAutofit/>
          </a:bodyPr>
          <a:lstStyle/>
          <a:p>
            <a:pPr marL="0" lvl="0" indent="0" algn="l" rtl="0">
              <a:lnSpc>
                <a:spcPct val="100000"/>
              </a:lnSpc>
              <a:spcBef>
                <a:spcPts val="0"/>
              </a:spcBef>
              <a:spcAft>
                <a:spcPts val="0"/>
              </a:spcAft>
              <a:buSzPts val="1400"/>
              <a:buNone/>
            </a:pPr>
            <a:endParaRPr/>
          </a:p>
        </p:txBody>
      </p:sp>
      <p:sp>
        <p:nvSpPr>
          <p:cNvPr id="201" name="Google Shape;201;g167ee720658_0_28:notes"/>
          <p:cNvSpPr txBox="1">
            <a:spLocks noGrp="1"/>
          </p:cNvSpPr>
          <p:nvPr>
            <p:ph type="sldNum" idx="12"/>
          </p:nvPr>
        </p:nvSpPr>
        <p:spPr>
          <a:xfrm>
            <a:off x="3884033" y="8684928"/>
            <a:ext cx="2972400" cy="459000"/>
          </a:xfrm>
          <a:prstGeom prst="rect">
            <a:avLst/>
          </a:prstGeom>
          <a:noFill/>
          <a:ln>
            <a:noFill/>
          </a:ln>
        </p:spPr>
        <p:txBody>
          <a:bodyPr spcFirstLastPara="1" wrap="square" lIns="90200" tIns="45100" rIns="90200" bIns="45100" anchor="b" anchorCtr="0">
            <a:noAutofit/>
          </a:bodyPr>
          <a:lstStyle/>
          <a:p>
            <a:pPr marL="0" lvl="0" indent="0" algn="r" rtl="0">
              <a:lnSpc>
                <a:spcPct val="100000"/>
              </a:lnSpc>
              <a:spcBef>
                <a:spcPts val="0"/>
              </a:spcBef>
              <a:spcAft>
                <a:spcPts val="0"/>
              </a:spcAft>
              <a:buSzPts val="1400"/>
              <a:buNone/>
            </a:pPr>
            <a:fld id="{00000000-1234-1234-1234-123412341234}" type="slidenum">
              <a:rPr lang="en" sz="1400"/>
              <a:t>13</a:t>
            </a:fld>
            <a:endParaRPr sz="14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20da9cbc5d3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20da9cbc5d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0da9cbc5d3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20da9cbc5d3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20da9cbc5d3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20da9cbc5d3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20da9cbc5d3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20da9cbc5d3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2ce8715e448_1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2ce8715e448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2ce8715e448_1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2ce8715e448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164f0387fc5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164f0387fc5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2ce8715e448_1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2ce8715e448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2c6cbb0e0cc_0_0:notes"/>
          <p:cNvSpPr>
            <a:spLocks noGrp="1" noRot="1" noChangeAspect="1"/>
          </p:cNvSpPr>
          <p:nvPr>
            <p:ph type="sldImg" idx="2"/>
          </p:nvPr>
        </p:nvSpPr>
        <p:spPr>
          <a:xfrm>
            <a:off x="713122" y="1143000"/>
            <a:ext cx="5431800" cy="3085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g2c6cbb0e0cc_0_0:notes"/>
          <p:cNvSpPr txBox="1">
            <a:spLocks noGrp="1"/>
          </p:cNvSpPr>
          <p:nvPr>
            <p:ph type="body" idx="1"/>
          </p:nvPr>
        </p:nvSpPr>
        <p:spPr>
          <a:xfrm>
            <a:off x="686423" y="4400239"/>
            <a:ext cx="5484900" cy="3600600"/>
          </a:xfrm>
          <a:prstGeom prst="rect">
            <a:avLst/>
          </a:prstGeom>
          <a:noFill/>
          <a:ln>
            <a:noFill/>
          </a:ln>
        </p:spPr>
        <p:txBody>
          <a:bodyPr spcFirstLastPara="1" wrap="square" lIns="90200" tIns="45100" rIns="90200" bIns="45100" anchor="t" anchorCtr="0">
            <a:noAutofit/>
          </a:bodyPr>
          <a:lstStyle/>
          <a:p>
            <a:pPr marL="0" lvl="0" indent="0" algn="l" rtl="0">
              <a:lnSpc>
                <a:spcPct val="100000"/>
              </a:lnSpc>
              <a:spcBef>
                <a:spcPts val="0"/>
              </a:spcBef>
              <a:spcAft>
                <a:spcPts val="0"/>
              </a:spcAft>
              <a:buSzPts val="1400"/>
              <a:buNone/>
            </a:pPr>
            <a:endParaRPr/>
          </a:p>
        </p:txBody>
      </p:sp>
      <p:sp>
        <p:nvSpPr>
          <p:cNvPr id="286" name="Google Shape;286;g2c6cbb0e0cc_0_0:notes"/>
          <p:cNvSpPr txBox="1">
            <a:spLocks noGrp="1"/>
          </p:cNvSpPr>
          <p:nvPr>
            <p:ph type="sldNum" idx="12"/>
          </p:nvPr>
        </p:nvSpPr>
        <p:spPr>
          <a:xfrm>
            <a:off x="3884033" y="8684928"/>
            <a:ext cx="2972400" cy="459000"/>
          </a:xfrm>
          <a:prstGeom prst="rect">
            <a:avLst/>
          </a:prstGeom>
          <a:noFill/>
          <a:ln>
            <a:noFill/>
          </a:ln>
        </p:spPr>
        <p:txBody>
          <a:bodyPr spcFirstLastPara="1" wrap="square" lIns="90200" tIns="45100" rIns="90200" bIns="45100" anchor="b" anchorCtr="0">
            <a:noAutofit/>
          </a:bodyPr>
          <a:lstStyle/>
          <a:p>
            <a:pPr marL="0" lvl="0" indent="0" algn="r" rtl="0">
              <a:lnSpc>
                <a:spcPct val="100000"/>
              </a:lnSpc>
              <a:spcBef>
                <a:spcPts val="0"/>
              </a:spcBef>
              <a:spcAft>
                <a:spcPts val="0"/>
              </a:spcAft>
              <a:buSzPts val="1400"/>
              <a:buNone/>
            </a:pPr>
            <a:fld id="{00000000-1234-1234-1234-123412341234}" type="slidenum">
              <a:rPr lang="en" sz="1400"/>
              <a:t>21</a:t>
            </a:fld>
            <a:endParaRPr sz="14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2de9ea1a602_0_4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92" name="Google Shape;292;g2de9ea1a602_0_4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2de9ea1a602_0_49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03" name="Google Shape;303;g2de9ea1a602_0_4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2de9ea1a602_0_5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13" name="Google Shape;313;g2de9ea1a602_0_5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2de9ea1a602_0_6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23" name="Google Shape;323;g2de9ea1a602_0_6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26a392af742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33" name="Google Shape;333;g26a392af742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2c4ca088573_0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43" name="Google Shape;343;g2c4ca088573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2cb2c47d820_0_3: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2cb2c47d820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245161cedb4_0_1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245161cedb4_0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1490284bc5d_0_4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98" name="Google Shape;98;g1490284bc5d_0_4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2de9ea1a602_0_7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2de9ea1a602_0_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2ce578158a5_0_1:notes"/>
          <p:cNvSpPr>
            <a:spLocks noGrp="1" noRot="1" noChangeAspect="1"/>
          </p:cNvSpPr>
          <p:nvPr>
            <p:ph type="sldImg" idx="2"/>
          </p:nvPr>
        </p:nvSpPr>
        <p:spPr>
          <a:xfrm>
            <a:off x="713122" y="1143000"/>
            <a:ext cx="5431800" cy="3085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g2ce578158a5_0_1:notes"/>
          <p:cNvSpPr txBox="1">
            <a:spLocks noGrp="1"/>
          </p:cNvSpPr>
          <p:nvPr>
            <p:ph type="body" idx="1"/>
          </p:nvPr>
        </p:nvSpPr>
        <p:spPr>
          <a:xfrm>
            <a:off x="686423" y="4400239"/>
            <a:ext cx="5484900" cy="3600600"/>
          </a:xfrm>
          <a:prstGeom prst="rect">
            <a:avLst/>
          </a:prstGeom>
          <a:noFill/>
          <a:ln>
            <a:noFill/>
          </a:ln>
        </p:spPr>
        <p:txBody>
          <a:bodyPr spcFirstLastPara="1" wrap="square" lIns="90200" tIns="45100" rIns="90200" bIns="45100" anchor="t" anchorCtr="0">
            <a:noAutofit/>
          </a:bodyPr>
          <a:lstStyle/>
          <a:p>
            <a:pPr marL="444500" marR="0" lvl="0" indent="-215900" algn="l" rtl="0">
              <a:lnSpc>
                <a:spcPct val="100000"/>
              </a:lnSpc>
              <a:spcBef>
                <a:spcPts val="0"/>
              </a:spcBef>
              <a:spcAft>
                <a:spcPts val="0"/>
              </a:spcAft>
              <a:buClr>
                <a:srgbClr val="000000"/>
              </a:buClr>
              <a:buSzPts val="1400"/>
              <a:buFont typeface="Arial"/>
              <a:buNone/>
            </a:pPr>
            <a:endParaRPr/>
          </a:p>
        </p:txBody>
      </p:sp>
      <p:sp>
        <p:nvSpPr>
          <p:cNvPr id="377" name="Google Shape;377;g2ce578158a5_0_1:notes"/>
          <p:cNvSpPr txBox="1">
            <a:spLocks noGrp="1"/>
          </p:cNvSpPr>
          <p:nvPr>
            <p:ph type="sldNum" idx="12"/>
          </p:nvPr>
        </p:nvSpPr>
        <p:spPr>
          <a:xfrm>
            <a:off x="3884033" y="8684928"/>
            <a:ext cx="2972400" cy="459000"/>
          </a:xfrm>
          <a:prstGeom prst="rect">
            <a:avLst/>
          </a:prstGeom>
          <a:noFill/>
          <a:ln>
            <a:noFill/>
          </a:ln>
        </p:spPr>
        <p:txBody>
          <a:bodyPr spcFirstLastPara="1" wrap="square" lIns="90200" tIns="45100" rIns="90200" bIns="45100" anchor="b" anchorCtr="0">
            <a:noAutofit/>
          </a:bodyPr>
          <a:lstStyle/>
          <a:p>
            <a:pPr marL="0" lvl="0" indent="0" algn="l" rtl="0">
              <a:lnSpc>
                <a:spcPct val="100000"/>
              </a:lnSpc>
              <a:spcBef>
                <a:spcPts val="0"/>
              </a:spcBef>
              <a:spcAft>
                <a:spcPts val="0"/>
              </a:spcAft>
              <a:buNone/>
            </a:pPr>
            <a:fld id="{00000000-1234-1234-1234-123412341234}" type="slidenum">
              <a:rPr lang="en" sz="1400"/>
              <a:t>31</a:t>
            </a:fld>
            <a:endParaRPr sz="14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27531a21886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86" name="Google Shape;386;g27531a21886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29dd64a8c1f_0_500:notes"/>
          <p:cNvSpPr>
            <a:spLocks noGrp="1" noRot="1" noChangeAspect="1"/>
          </p:cNvSpPr>
          <p:nvPr>
            <p:ph type="sldImg" idx="2"/>
          </p:nvPr>
        </p:nvSpPr>
        <p:spPr>
          <a:xfrm>
            <a:off x="713122" y="1143000"/>
            <a:ext cx="5431800" cy="3085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g29dd64a8c1f_0_500:notes"/>
          <p:cNvSpPr txBox="1">
            <a:spLocks noGrp="1"/>
          </p:cNvSpPr>
          <p:nvPr>
            <p:ph type="body" idx="1"/>
          </p:nvPr>
        </p:nvSpPr>
        <p:spPr>
          <a:xfrm>
            <a:off x="686423" y="4400239"/>
            <a:ext cx="5484900" cy="3600600"/>
          </a:xfrm>
          <a:prstGeom prst="rect">
            <a:avLst/>
          </a:prstGeom>
          <a:noFill/>
          <a:ln>
            <a:noFill/>
          </a:ln>
        </p:spPr>
        <p:txBody>
          <a:bodyPr spcFirstLastPara="1" wrap="square" lIns="90200" tIns="45100" rIns="90200" bIns="45100" anchor="t" anchorCtr="0">
            <a:noAutofit/>
          </a:bodyPr>
          <a:lstStyle/>
          <a:p>
            <a:pPr marL="0" lvl="0" indent="0" algn="l" rtl="0">
              <a:lnSpc>
                <a:spcPct val="100000"/>
              </a:lnSpc>
              <a:spcBef>
                <a:spcPts val="0"/>
              </a:spcBef>
              <a:spcAft>
                <a:spcPts val="0"/>
              </a:spcAft>
              <a:buSzPts val="1400"/>
              <a:buNone/>
            </a:pPr>
            <a:r>
              <a:rPr lang="en"/>
              <a:t>448 is our target. </a:t>
            </a:r>
            <a:endParaRPr/>
          </a:p>
        </p:txBody>
      </p:sp>
      <p:sp>
        <p:nvSpPr>
          <p:cNvPr id="396" name="Google Shape;396;g29dd64a8c1f_0_500:notes"/>
          <p:cNvSpPr txBox="1">
            <a:spLocks noGrp="1"/>
          </p:cNvSpPr>
          <p:nvPr>
            <p:ph type="sldNum" idx="12"/>
          </p:nvPr>
        </p:nvSpPr>
        <p:spPr>
          <a:xfrm>
            <a:off x="3884033" y="8684928"/>
            <a:ext cx="2972400" cy="459000"/>
          </a:xfrm>
          <a:prstGeom prst="rect">
            <a:avLst/>
          </a:prstGeom>
          <a:noFill/>
          <a:ln>
            <a:noFill/>
          </a:ln>
        </p:spPr>
        <p:txBody>
          <a:bodyPr spcFirstLastPara="1" wrap="square" lIns="90200" tIns="45100" rIns="90200" bIns="45100" anchor="b" anchorCtr="0">
            <a:noAutofit/>
          </a:bodyPr>
          <a:lstStyle/>
          <a:p>
            <a:pPr marL="0" lvl="0" indent="0" algn="r" rtl="0">
              <a:lnSpc>
                <a:spcPct val="100000"/>
              </a:lnSpc>
              <a:spcBef>
                <a:spcPts val="0"/>
              </a:spcBef>
              <a:spcAft>
                <a:spcPts val="0"/>
              </a:spcAft>
              <a:buSzPts val="1400"/>
              <a:buNone/>
            </a:pPr>
            <a:fld id="{00000000-1234-1234-1234-123412341234}" type="slidenum">
              <a:rPr lang="en" sz="1400"/>
              <a:t>33</a:t>
            </a:fld>
            <a:endParaRPr sz="14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29dd64a8c1f_0_5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29dd64a8c1f_0_5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AP data: 88%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29dd64a8c1f_0_5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29dd64a8c1f_0_5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29dd64a8c1f_0_5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29dd64a8c1f_0_5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27531a21886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27531a2188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2c4ca088573_0_2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 name="Google Shape;433;g2c4ca088573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2c4ca088573_0_11:notes"/>
          <p:cNvSpPr>
            <a:spLocks noGrp="1" noRot="1" noChangeAspect="1"/>
          </p:cNvSpPr>
          <p:nvPr>
            <p:ph type="sldImg" idx="2"/>
          </p:nvPr>
        </p:nvSpPr>
        <p:spPr>
          <a:xfrm>
            <a:off x="713122" y="1143000"/>
            <a:ext cx="5431800" cy="3085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g2c4ca088573_0_11:notes"/>
          <p:cNvSpPr txBox="1">
            <a:spLocks noGrp="1"/>
          </p:cNvSpPr>
          <p:nvPr>
            <p:ph type="body" idx="1"/>
          </p:nvPr>
        </p:nvSpPr>
        <p:spPr>
          <a:xfrm>
            <a:off x="686423" y="4400239"/>
            <a:ext cx="5484900" cy="3600600"/>
          </a:xfrm>
          <a:prstGeom prst="rect">
            <a:avLst/>
          </a:prstGeom>
          <a:noFill/>
          <a:ln>
            <a:noFill/>
          </a:ln>
        </p:spPr>
        <p:txBody>
          <a:bodyPr spcFirstLastPara="1" wrap="square" lIns="90200" tIns="45100" rIns="90200" bIns="45100" anchor="t" anchorCtr="0">
            <a:noAutofit/>
          </a:bodyPr>
          <a:lstStyle/>
          <a:p>
            <a:pPr marL="0" lvl="0" indent="0" algn="l" rtl="0">
              <a:lnSpc>
                <a:spcPct val="100000"/>
              </a:lnSpc>
              <a:spcBef>
                <a:spcPts val="0"/>
              </a:spcBef>
              <a:spcAft>
                <a:spcPts val="0"/>
              </a:spcAft>
              <a:buSzPts val="1400"/>
              <a:buNone/>
            </a:pPr>
            <a:endParaRPr/>
          </a:p>
        </p:txBody>
      </p:sp>
      <p:sp>
        <p:nvSpPr>
          <p:cNvPr id="108" name="Google Shape;108;g2c4ca088573_0_11:notes"/>
          <p:cNvSpPr txBox="1">
            <a:spLocks noGrp="1"/>
          </p:cNvSpPr>
          <p:nvPr>
            <p:ph type="sldNum" idx="12"/>
          </p:nvPr>
        </p:nvSpPr>
        <p:spPr>
          <a:xfrm>
            <a:off x="3884033" y="8684928"/>
            <a:ext cx="2972400" cy="459000"/>
          </a:xfrm>
          <a:prstGeom prst="rect">
            <a:avLst/>
          </a:prstGeom>
          <a:noFill/>
          <a:ln>
            <a:noFill/>
          </a:ln>
        </p:spPr>
        <p:txBody>
          <a:bodyPr spcFirstLastPara="1" wrap="square" lIns="90200" tIns="45100" rIns="90200" bIns="45100" anchor="b" anchorCtr="0">
            <a:noAutofit/>
          </a:bodyPr>
          <a:lstStyle/>
          <a:p>
            <a:pPr marL="0" lvl="0" indent="0" algn="r" rtl="0">
              <a:lnSpc>
                <a:spcPct val="100000"/>
              </a:lnSpc>
              <a:spcBef>
                <a:spcPts val="0"/>
              </a:spcBef>
              <a:spcAft>
                <a:spcPts val="0"/>
              </a:spcAft>
              <a:buSzPts val="1400"/>
              <a:buNone/>
            </a:pPr>
            <a:fld id="{00000000-1234-1234-1234-123412341234}" type="slidenum">
              <a:rPr lang="en" sz="1400"/>
              <a:t>4</a:t>
            </a:fld>
            <a:endParaRPr sz="14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2de9ea1a602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14" name="Google Shape;114;g2de9ea1a60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2de9ea1a602_0_10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27" name="Google Shape;127;g2de9ea1a602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de9ea1a602_0_2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43" name="Google Shape;143;g2de9ea1a602_0_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2de9ea1a602_0_3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2de9ea1a602_0_30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4" name="Google Shape;154;g2de9ea1a602_0_300: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2de9ea1a602_0_3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2de9ea1a602_0_36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3" name="Google Shape;163;g2de9ea1a602_0_360: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Пользовательский макет">
  <p:cSld name="Пользовательский макет">
    <p:spTree>
      <p:nvGrpSpPr>
        <p:cNvPr id="1" name="Shape 50"/>
        <p:cNvGrpSpPr/>
        <p:nvPr/>
      </p:nvGrpSpPr>
      <p:grpSpPr>
        <a:xfrm>
          <a:off x="0" y="0"/>
          <a:ext cx="0" cy="0"/>
          <a:chOff x="0" y="0"/>
          <a:chExt cx="0" cy="0"/>
        </a:xfrm>
      </p:grpSpPr>
      <p:sp>
        <p:nvSpPr>
          <p:cNvPr id="51" name="Google Shape;51;p1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guide id="3" pos="10863">
          <p15:clr>
            <a:srgbClr val="FBAE40"/>
          </p15:clr>
        </p15:guide>
        <p15:guide id="4" pos="657">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7_Пользовательский макет">
  <p:cSld name="7_Пользовательский макет">
    <p:spTree>
      <p:nvGrpSpPr>
        <p:cNvPr id="1" name="Shape 52"/>
        <p:cNvGrpSpPr/>
        <p:nvPr/>
      </p:nvGrpSpPr>
      <p:grpSpPr>
        <a:xfrm>
          <a:off x="0" y="0"/>
          <a:ext cx="0" cy="0"/>
          <a:chOff x="0" y="0"/>
          <a:chExt cx="0" cy="0"/>
        </a:xfrm>
      </p:grpSpPr>
      <p:sp>
        <p:nvSpPr>
          <p:cNvPr id="53" name="Google Shape;53;p14"/>
          <p:cNvSpPr>
            <a:spLocks noGrp="1"/>
          </p:cNvSpPr>
          <p:nvPr>
            <p:ph type="pic" idx="2"/>
          </p:nvPr>
        </p:nvSpPr>
        <p:spPr>
          <a:xfrm>
            <a:off x="839507" y="538861"/>
            <a:ext cx="1236300" cy="1235700"/>
          </a:xfrm>
          <a:prstGeom prst="ellipse">
            <a:avLst/>
          </a:prstGeom>
          <a:noFill/>
          <a:ln>
            <a:noFill/>
          </a:ln>
        </p:spPr>
        <p:txBody>
          <a:bodyPr spcFirstLastPara="1" wrap="square" lIns="34275" tIns="17150" rIns="34275" bIns="17150" anchor="t" anchorCtr="0">
            <a:noAutofit/>
          </a:bodyPr>
          <a:lstStyle>
            <a:lvl1pPr marR="0" lvl="0" algn="l" rtl="0">
              <a:lnSpc>
                <a:spcPct val="90000"/>
              </a:lnSpc>
              <a:spcBef>
                <a:spcPts val="600"/>
              </a:spcBef>
              <a:spcAft>
                <a:spcPts val="0"/>
              </a:spcAft>
              <a:buClr>
                <a:schemeClr val="dk1"/>
              </a:buClr>
              <a:buSzPts val="1600"/>
              <a:buFont typeface="Arial"/>
              <a:buChar char="•"/>
              <a:defRPr sz="1600" b="0" i="0" u="none" strike="noStrike" cap="none">
                <a:solidFill>
                  <a:schemeClr val="dk1"/>
                </a:solidFill>
                <a:latin typeface="Fira Sans Light"/>
                <a:ea typeface="Fira Sans Light"/>
                <a:cs typeface="Fira Sans Light"/>
                <a:sym typeface="Fira Sans Light"/>
              </a:defRPr>
            </a:lvl1pPr>
            <a:lvl2pPr marR="0" lvl="1" algn="l" rtl="0">
              <a:lnSpc>
                <a:spcPct val="90000"/>
              </a:lnSpc>
              <a:spcBef>
                <a:spcPts val="300"/>
              </a:spcBef>
              <a:spcAft>
                <a:spcPts val="0"/>
              </a:spcAft>
              <a:buClr>
                <a:schemeClr val="dk1"/>
              </a:buClr>
              <a:buSzPts val="1400"/>
              <a:buFont typeface="Arial"/>
              <a:buChar char="•"/>
              <a:defRPr sz="1400" b="0" i="0" u="none" strike="noStrike" cap="none">
                <a:solidFill>
                  <a:schemeClr val="dk1"/>
                </a:solidFill>
                <a:latin typeface="Fira Sans Light"/>
                <a:ea typeface="Fira Sans Light"/>
                <a:cs typeface="Fira Sans Light"/>
                <a:sym typeface="Fira Sans Light"/>
              </a:defRPr>
            </a:lvl2pPr>
            <a:lvl3pPr marR="0" lvl="2"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3pPr>
            <a:lvl4pPr marR="0" lvl="3"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4pPr>
            <a:lvl5pPr marR="0" lvl="4"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5pPr>
            <a:lvl6pPr marR="0" lvl="5"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6pPr>
            <a:lvl7pPr marR="0" lvl="6"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7pPr>
            <a:lvl8pPr marR="0" lvl="7"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8pPr>
            <a:lvl9pPr marR="0" lvl="8"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9pPr>
          </a:lstStyle>
          <a:p>
            <a:endParaRPr/>
          </a:p>
        </p:txBody>
      </p:sp>
      <p:sp>
        <p:nvSpPr>
          <p:cNvPr id="54" name="Google Shape;54;p14"/>
          <p:cNvSpPr>
            <a:spLocks noGrp="1"/>
          </p:cNvSpPr>
          <p:nvPr>
            <p:ph type="pic" idx="3"/>
          </p:nvPr>
        </p:nvSpPr>
        <p:spPr>
          <a:xfrm>
            <a:off x="839506" y="1965526"/>
            <a:ext cx="1236300" cy="1235700"/>
          </a:xfrm>
          <a:prstGeom prst="ellipse">
            <a:avLst/>
          </a:prstGeom>
          <a:noFill/>
          <a:ln>
            <a:noFill/>
          </a:ln>
        </p:spPr>
        <p:txBody>
          <a:bodyPr spcFirstLastPara="1" wrap="square" lIns="34275" tIns="17150" rIns="34275" bIns="17150" anchor="t" anchorCtr="0">
            <a:noAutofit/>
          </a:bodyPr>
          <a:lstStyle>
            <a:lvl1pPr marR="0" lvl="0" algn="l" rtl="0">
              <a:lnSpc>
                <a:spcPct val="90000"/>
              </a:lnSpc>
              <a:spcBef>
                <a:spcPts val="600"/>
              </a:spcBef>
              <a:spcAft>
                <a:spcPts val="0"/>
              </a:spcAft>
              <a:buClr>
                <a:schemeClr val="dk1"/>
              </a:buClr>
              <a:buSzPts val="1600"/>
              <a:buFont typeface="Arial"/>
              <a:buChar char="•"/>
              <a:defRPr sz="1600" b="0" i="0" u="none" strike="noStrike" cap="none">
                <a:solidFill>
                  <a:schemeClr val="dk1"/>
                </a:solidFill>
                <a:latin typeface="Fira Sans Light"/>
                <a:ea typeface="Fira Sans Light"/>
                <a:cs typeface="Fira Sans Light"/>
                <a:sym typeface="Fira Sans Light"/>
              </a:defRPr>
            </a:lvl1pPr>
            <a:lvl2pPr marR="0" lvl="1" algn="l" rtl="0">
              <a:lnSpc>
                <a:spcPct val="90000"/>
              </a:lnSpc>
              <a:spcBef>
                <a:spcPts val="300"/>
              </a:spcBef>
              <a:spcAft>
                <a:spcPts val="0"/>
              </a:spcAft>
              <a:buClr>
                <a:schemeClr val="dk1"/>
              </a:buClr>
              <a:buSzPts val="1400"/>
              <a:buFont typeface="Arial"/>
              <a:buChar char="•"/>
              <a:defRPr sz="1400" b="0" i="0" u="none" strike="noStrike" cap="none">
                <a:solidFill>
                  <a:schemeClr val="dk1"/>
                </a:solidFill>
                <a:latin typeface="Fira Sans Light"/>
                <a:ea typeface="Fira Sans Light"/>
                <a:cs typeface="Fira Sans Light"/>
                <a:sym typeface="Fira Sans Light"/>
              </a:defRPr>
            </a:lvl2pPr>
            <a:lvl3pPr marR="0" lvl="2"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3pPr>
            <a:lvl4pPr marR="0" lvl="3"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4pPr>
            <a:lvl5pPr marR="0" lvl="4"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5pPr>
            <a:lvl6pPr marR="0" lvl="5"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6pPr>
            <a:lvl7pPr marR="0" lvl="6"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7pPr>
            <a:lvl8pPr marR="0" lvl="7"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8pPr>
            <a:lvl9pPr marR="0" lvl="8"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9pPr>
          </a:lstStyle>
          <a:p>
            <a:endParaRPr/>
          </a:p>
        </p:txBody>
      </p:sp>
      <p:sp>
        <p:nvSpPr>
          <p:cNvPr id="55" name="Google Shape;55;p14"/>
          <p:cNvSpPr>
            <a:spLocks noGrp="1"/>
          </p:cNvSpPr>
          <p:nvPr>
            <p:ph type="pic" idx="4"/>
          </p:nvPr>
        </p:nvSpPr>
        <p:spPr>
          <a:xfrm>
            <a:off x="839507" y="3392193"/>
            <a:ext cx="1236300" cy="1235700"/>
          </a:xfrm>
          <a:prstGeom prst="ellipse">
            <a:avLst/>
          </a:prstGeom>
          <a:noFill/>
          <a:ln>
            <a:noFill/>
          </a:ln>
        </p:spPr>
        <p:txBody>
          <a:bodyPr spcFirstLastPara="1" wrap="square" lIns="34275" tIns="17150" rIns="34275" bIns="17150" anchor="t" anchorCtr="0">
            <a:noAutofit/>
          </a:bodyPr>
          <a:lstStyle>
            <a:lvl1pPr marR="0" lvl="0" algn="l" rtl="0">
              <a:lnSpc>
                <a:spcPct val="90000"/>
              </a:lnSpc>
              <a:spcBef>
                <a:spcPts val="600"/>
              </a:spcBef>
              <a:spcAft>
                <a:spcPts val="0"/>
              </a:spcAft>
              <a:buClr>
                <a:schemeClr val="dk1"/>
              </a:buClr>
              <a:buSzPts val="1600"/>
              <a:buFont typeface="Arial"/>
              <a:buChar char="•"/>
              <a:defRPr sz="1600" b="0" i="0" u="none" strike="noStrike" cap="none">
                <a:solidFill>
                  <a:schemeClr val="dk1"/>
                </a:solidFill>
                <a:latin typeface="Fira Sans Light"/>
                <a:ea typeface="Fira Sans Light"/>
                <a:cs typeface="Fira Sans Light"/>
                <a:sym typeface="Fira Sans Light"/>
              </a:defRPr>
            </a:lvl1pPr>
            <a:lvl2pPr marR="0" lvl="1" algn="l" rtl="0">
              <a:lnSpc>
                <a:spcPct val="90000"/>
              </a:lnSpc>
              <a:spcBef>
                <a:spcPts val="300"/>
              </a:spcBef>
              <a:spcAft>
                <a:spcPts val="0"/>
              </a:spcAft>
              <a:buClr>
                <a:schemeClr val="dk1"/>
              </a:buClr>
              <a:buSzPts val="1400"/>
              <a:buFont typeface="Arial"/>
              <a:buChar char="•"/>
              <a:defRPr sz="1400" b="0" i="0" u="none" strike="noStrike" cap="none">
                <a:solidFill>
                  <a:schemeClr val="dk1"/>
                </a:solidFill>
                <a:latin typeface="Fira Sans Light"/>
                <a:ea typeface="Fira Sans Light"/>
                <a:cs typeface="Fira Sans Light"/>
                <a:sym typeface="Fira Sans Light"/>
              </a:defRPr>
            </a:lvl2pPr>
            <a:lvl3pPr marR="0" lvl="2"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3pPr>
            <a:lvl4pPr marR="0" lvl="3"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4pPr>
            <a:lvl5pPr marR="0" lvl="4"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5pPr>
            <a:lvl6pPr marR="0" lvl="5"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6pPr>
            <a:lvl7pPr marR="0" lvl="6"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7pPr>
            <a:lvl8pPr marR="0" lvl="7"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8pPr>
            <a:lvl9pPr marR="0" lvl="8"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9pPr>
          </a:lstStyle>
          <a:p>
            <a:endParaRPr/>
          </a:p>
        </p:txBody>
      </p:sp>
      <p:sp>
        <p:nvSpPr>
          <p:cNvPr id="56" name="Google Shape;56;p14"/>
          <p:cNvSpPr>
            <a:spLocks noGrp="1"/>
          </p:cNvSpPr>
          <p:nvPr>
            <p:ph type="pic" idx="5"/>
          </p:nvPr>
        </p:nvSpPr>
        <p:spPr>
          <a:xfrm>
            <a:off x="4580573" y="527269"/>
            <a:ext cx="1236300" cy="1235700"/>
          </a:xfrm>
          <a:prstGeom prst="ellipse">
            <a:avLst/>
          </a:prstGeom>
          <a:noFill/>
          <a:ln>
            <a:noFill/>
          </a:ln>
        </p:spPr>
        <p:txBody>
          <a:bodyPr spcFirstLastPara="1" wrap="square" lIns="34275" tIns="17150" rIns="34275" bIns="17150" anchor="t" anchorCtr="0">
            <a:noAutofit/>
          </a:bodyPr>
          <a:lstStyle>
            <a:lvl1pPr marR="0" lvl="0" algn="l" rtl="0">
              <a:lnSpc>
                <a:spcPct val="90000"/>
              </a:lnSpc>
              <a:spcBef>
                <a:spcPts val="600"/>
              </a:spcBef>
              <a:spcAft>
                <a:spcPts val="0"/>
              </a:spcAft>
              <a:buClr>
                <a:schemeClr val="dk1"/>
              </a:buClr>
              <a:buSzPts val="1600"/>
              <a:buFont typeface="Arial"/>
              <a:buChar char="•"/>
              <a:defRPr sz="1600" b="0" i="0" u="none" strike="noStrike" cap="none">
                <a:solidFill>
                  <a:schemeClr val="dk1"/>
                </a:solidFill>
                <a:latin typeface="Fira Sans Light"/>
                <a:ea typeface="Fira Sans Light"/>
                <a:cs typeface="Fira Sans Light"/>
                <a:sym typeface="Fira Sans Light"/>
              </a:defRPr>
            </a:lvl1pPr>
            <a:lvl2pPr marR="0" lvl="1" algn="l" rtl="0">
              <a:lnSpc>
                <a:spcPct val="90000"/>
              </a:lnSpc>
              <a:spcBef>
                <a:spcPts val="300"/>
              </a:spcBef>
              <a:spcAft>
                <a:spcPts val="0"/>
              </a:spcAft>
              <a:buClr>
                <a:schemeClr val="dk1"/>
              </a:buClr>
              <a:buSzPts val="1400"/>
              <a:buFont typeface="Arial"/>
              <a:buChar char="•"/>
              <a:defRPr sz="1400" b="0" i="0" u="none" strike="noStrike" cap="none">
                <a:solidFill>
                  <a:schemeClr val="dk1"/>
                </a:solidFill>
                <a:latin typeface="Fira Sans Light"/>
                <a:ea typeface="Fira Sans Light"/>
                <a:cs typeface="Fira Sans Light"/>
                <a:sym typeface="Fira Sans Light"/>
              </a:defRPr>
            </a:lvl2pPr>
            <a:lvl3pPr marR="0" lvl="2"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3pPr>
            <a:lvl4pPr marR="0" lvl="3"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4pPr>
            <a:lvl5pPr marR="0" lvl="4"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5pPr>
            <a:lvl6pPr marR="0" lvl="5"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6pPr>
            <a:lvl7pPr marR="0" lvl="6"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7pPr>
            <a:lvl8pPr marR="0" lvl="7"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8pPr>
            <a:lvl9pPr marR="0" lvl="8"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9pPr>
          </a:lstStyle>
          <a:p>
            <a:endParaRPr/>
          </a:p>
        </p:txBody>
      </p:sp>
      <p:sp>
        <p:nvSpPr>
          <p:cNvPr id="57" name="Google Shape;57;p14"/>
          <p:cNvSpPr>
            <a:spLocks noGrp="1"/>
          </p:cNvSpPr>
          <p:nvPr>
            <p:ph type="pic" idx="6"/>
          </p:nvPr>
        </p:nvSpPr>
        <p:spPr>
          <a:xfrm>
            <a:off x="4580573" y="1953935"/>
            <a:ext cx="1236300" cy="1235700"/>
          </a:xfrm>
          <a:prstGeom prst="ellipse">
            <a:avLst/>
          </a:prstGeom>
          <a:noFill/>
          <a:ln>
            <a:noFill/>
          </a:ln>
        </p:spPr>
        <p:txBody>
          <a:bodyPr spcFirstLastPara="1" wrap="square" lIns="34275" tIns="17150" rIns="34275" bIns="17150" anchor="t" anchorCtr="0">
            <a:noAutofit/>
          </a:bodyPr>
          <a:lstStyle>
            <a:lvl1pPr marR="0" lvl="0" algn="l" rtl="0">
              <a:lnSpc>
                <a:spcPct val="90000"/>
              </a:lnSpc>
              <a:spcBef>
                <a:spcPts val="600"/>
              </a:spcBef>
              <a:spcAft>
                <a:spcPts val="0"/>
              </a:spcAft>
              <a:buClr>
                <a:schemeClr val="dk1"/>
              </a:buClr>
              <a:buSzPts val="1600"/>
              <a:buFont typeface="Arial"/>
              <a:buChar char="•"/>
              <a:defRPr sz="1600" b="0" i="0" u="none" strike="noStrike" cap="none">
                <a:solidFill>
                  <a:schemeClr val="dk1"/>
                </a:solidFill>
                <a:latin typeface="Fira Sans Light"/>
                <a:ea typeface="Fira Sans Light"/>
                <a:cs typeface="Fira Sans Light"/>
                <a:sym typeface="Fira Sans Light"/>
              </a:defRPr>
            </a:lvl1pPr>
            <a:lvl2pPr marR="0" lvl="1" algn="l" rtl="0">
              <a:lnSpc>
                <a:spcPct val="90000"/>
              </a:lnSpc>
              <a:spcBef>
                <a:spcPts val="300"/>
              </a:spcBef>
              <a:spcAft>
                <a:spcPts val="0"/>
              </a:spcAft>
              <a:buClr>
                <a:schemeClr val="dk1"/>
              </a:buClr>
              <a:buSzPts val="1400"/>
              <a:buFont typeface="Arial"/>
              <a:buChar char="•"/>
              <a:defRPr sz="1400" b="0" i="0" u="none" strike="noStrike" cap="none">
                <a:solidFill>
                  <a:schemeClr val="dk1"/>
                </a:solidFill>
                <a:latin typeface="Fira Sans Light"/>
                <a:ea typeface="Fira Sans Light"/>
                <a:cs typeface="Fira Sans Light"/>
                <a:sym typeface="Fira Sans Light"/>
              </a:defRPr>
            </a:lvl2pPr>
            <a:lvl3pPr marR="0" lvl="2"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3pPr>
            <a:lvl4pPr marR="0" lvl="3"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4pPr>
            <a:lvl5pPr marR="0" lvl="4"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5pPr>
            <a:lvl6pPr marR="0" lvl="5"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6pPr>
            <a:lvl7pPr marR="0" lvl="6"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7pPr>
            <a:lvl8pPr marR="0" lvl="7"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8pPr>
            <a:lvl9pPr marR="0" lvl="8"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9pPr>
          </a:lstStyle>
          <a:p>
            <a:endParaRPr/>
          </a:p>
        </p:txBody>
      </p:sp>
      <p:sp>
        <p:nvSpPr>
          <p:cNvPr id="58" name="Google Shape;58;p14"/>
          <p:cNvSpPr>
            <a:spLocks noGrp="1"/>
          </p:cNvSpPr>
          <p:nvPr>
            <p:ph type="pic" idx="7"/>
          </p:nvPr>
        </p:nvSpPr>
        <p:spPr>
          <a:xfrm>
            <a:off x="4580573" y="3380601"/>
            <a:ext cx="1236300" cy="1235700"/>
          </a:xfrm>
          <a:prstGeom prst="ellipse">
            <a:avLst/>
          </a:prstGeom>
          <a:noFill/>
          <a:ln>
            <a:noFill/>
          </a:ln>
        </p:spPr>
        <p:txBody>
          <a:bodyPr spcFirstLastPara="1" wrap="square" lIns="34275" tIns="17150" rIns="34275" bIns="17150" anchor="t" anchorCtr="0">
            <a:noAutofit/>
          </a:bodyPr>
          <a:lstStyle>
            <a:lvl1pPr marR="0" lvl="0" algn="l" rtl="0">
              <a:lnSpc>
                <a:spcPct val="90000"/>
              </a:lnSpc>
              <a:spcBef>
                <a:spcPts val="600"/>
              </a:spcBef>
              <a:spcAft>
                <a:spcPts val="0"/>
              </a:spcAft>
              <a:buClr>
                <a:schemeClr val="dk1"/>
              </a:buClr>
              <a:buSzPts val="1600"/>
              <a:buFont typeface="Arial"/>
              <a:buChar char="•"/>
              <a:defRPr sz="1600" b="0" i="0" u="none" strike="noStrike" cap="none">
                <a:solidFill>
                  <a:schemeClr val="dk1"/>
                </a:solidFill>
                <a:latin typeface="Fira Sans Light"/>
                <a:ea typeface="Fira Sans Light"/>
                <a:cs typeface="Fira Sans Light"/>
                <a:sym typeface="Fira Sans Light"/>
              </a:defRPr>
            </a:lvl1pPr>
            <a:lvl2pPr marR="0" lvl="1" algn="l" rtl="0">
              <a:lnSpc>
                <a:spcPct val="90000"/>
              </a:lnSpc>
              <a:spcBef>
                <a:spcPts val="300"/>
              </a:spcBef>
              <a:spcAft>
                <a:spcPts val="0"/>
              </a:spcAft>
              <a:buClr>
                <a:schemeClr val="dk1"/>
              </a:buClr>
              <a:buSzPts val="1400"/>
              <a:buFont typeface="Arial"/>
              <a:buChar char="•"/>
              <a:defRPr sz="1400" b="0" i="0" u="none" strike="noStrike" cap="none">
                <a:solidFill>
                  <a:schemeClr val="dk1"/>
                </a:solidFill>
                <a:latin typeface="Fira Sans Light"/>
                <a:ea typeface="Fira Sans Light"/>
                <a:cs typeface="Fira Sans Light"/>
                <a:sym typeface="Fira Sans Light"/>
              </a:defRPr>
            </a:lvl2pPr>
            <a:lvl3pPr marR="0" lvl="2"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3pPr>
            <a:lvl4pPr marR="0" lvl="3"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4pPr>
            <a:lvl5pPr marR="0" lvl="4"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5pPr>
            <a:lvl6pPr marR="0" lvl="5"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6pPr>
            <a:lvl7pPr marR="0" lvl="6"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7pPr>
            <a:lvl8pPr marR="0" lvl="7"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8pPr>
            <a:lvl9pPr marR="0" lvl="8"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9pPr>
          </a:lstStyle>
          <a:p>
            <a:endParaRPr/>
          </a:p>
        </p:txBody>
      </p:sp>
    </p:spTree>
  </p:cSld>
  <p:clrMapOvr>
    <a:masterClrMapping/>
  </p:clrMapOvr>
  <p:extLst>
    <p:ext uri="{DCECCB84-F9BA-43D5-87BE-67443E8EF086}">
      <p15:sldGuideLst xmlns:p15="http://schemas.microsoft.com/office/powerpoint/2012/main">
        <p15:guide id="1" pos="4320">
          <p15:clr>
            <a:srgbClr val="FBAE40"/>
          </p15:clr>
        </p15:guide>
        <p15:guide id="2" orient="horz" pos="3240">
          <p15:clr>
            <a:srgbClr val="FBAE40"/>
          </p15:clr>
        </p15:guide>
        <p15:guide id="3" pos="8147">
          <p15:clr>
            <a:srgbClr val="FBAE40"/>
          </p15:clr>
        </p15:guide>
        <p15:guide id="4" pos="493">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ingle Column">
  <p:cSld name="Single Column">
    <p:spTree>
      <p:nvGrpSpPr>
        <p:cNvPr id="1" name="Shape 59"/>
        <p:cNvGrpSpPr/>
        <p:nvPr/>
      </p:nvGrpSpPr>
      <p:grpSpPr>
        <a:xfrm>
          <a:off x="0" y="0"/>
          <a:ext cx="0" cy="0"/>
          <a:chOff x="0" y="0"/>
          <a:chExt cx="0" cy="0"/>
        </a:xfrm>
      </p:grpSpPr>
      <p:sp>
        <p:nvSpPr>
          <p:cNvPr id="60" name="Google Shape;60;p15"/>
          <p:cNvSpPr txBox="1"/>
          <p:nvPr/>
        </p:nvSpPr>
        <p:spPr>
          <a:xfrm>
            <a:off x="6756400" y="4691063"/>
            <a:ext cx="2133600" cy="273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br>
              <a:rPr lang="en" sz="1200" b="0" i="0" u="none" strike="noStrike" cap="none">
                <a:solidFill>
                  <a:srgbClr val="898989"/>
                </a:solidFill>
                <a:latin typeface="Arial"/>
                <a:ea typeface="Arial"/>
                <a:cs typeface="Arial"/>
                <a:sym typeface="Arial"/>
              </a:rPr>
            </a:br>
            <a:fld id="{00000000-1234-1234-1234-123412341234}" type="slidenum">
              <a:rPr lang="en" sz="1200" b="0" i="0" u="none" strike="noStrike" cap="none">
                <a:solidFill>
                  <a:srgbClr val="898989"/>
                </a:solidFill>
                <a:latin typeface="Arial"/>
                <a:ea typeface="Arial"/>
                <a:cs typeface="Arial"/>
                <a:sym typeface="Arial"/>
              </a:rPr>
              <a:t>‹#›</a:t>
            </a:fld>
            <a:endParaRPr sz="1200" b="0" i="0" u="none" strike="noStrike" cap="none">
              <a:solidFill>
                <a:srgbClr val="898989"/>
              </a:solidFill>
              <a:latin typeface="Arial"/>
              <a:ea typeface="Arial"/>
              <a:cs typeface="Arial"/>
              <a:sym typeface="Arial"/>
            </a:endParaRPr>
          </a:p>
        </p:txBody>
      </p:sp>
      <p:cxnSp>
        <p:nvCxnSpPr>
          <p:cNvPr id="61" name="Google Shape;61;p15"/>
          <p:cNvCxnSpPr/>
          <p:nvPr/>
        </p:nvCxnSpPr>
        <p:spPr>
          <a:xfrm>
            <a:off x="447524" y="555085"/>
            <a:ext cx="8249100" cy="0"/>
          </a:xfrm>
          <a:prstGeom prst="straightConnector1">
            <a:avLst/>
          </a:prstGeom>
          <a:noFill/>
          <a:ln w="12700" cap="flat" cmpd="sng">
            <a:solidFill>
              <a:srgbClr val="255694"/>
            </a:solidFill>
            <a:prstDash val="solid"/>
            <a:round/>
            <a:headEnd type="none" w="sm" len="sm"/>
            <a:tailEnd type="none" w="sm" len="sm"/>
          </a:ln>
        </p:spPr>
      </p:cxnSp>
      <p:cxnSp>
        <p:nvCxnSpPr>
          <p:cNvPr id="62" name="Google Shape;62;p15"/>
          <p:cNvCxnSpPr/>
          <p:nvPr/>
        </p:nvCxnSpPr>
        <p:spPr>
          <a:xfrm>
            <a:off x="447524" y="148967"/>
            <a:ext cx="8249100" cy="0"/>
          </a:xfrm>
          <a:prstGeom prst="straightConnector1">
            <a:avLst/>
          </a:prstGeom>
          <a:noFill/>
          <a:ln w="44450" cap="flat" cmpd="sng">
            <a:solidFill>
              <a:srgbClr val="255694"/>
            </a:solidFill>
            <a:prstDash val="solid"/>
            <a:round/>
            <a:headEnd type="none" w="sm" len="sm"/>
            <a:tailEnd type="none" w="sm" len="sm"/>
          </a:ln>
        </p:spPr>
      </p:cxnSp>
      <p:sp>
        <p:nvSpPr>
          <p:cNvPr id="63" name="Google Shape;63;p15"/>
          <p:cNvSpPr txBox="1">
            <a:spLocks noGrp="1"/>
          </p:cNvSpPr>
          <p:nvPr>
            <p:ph type="title"/>
          </p:nvPr>
        </p:nvSpPr>
        <p:spPr>
          <a:xfrm>
            <a:off x="447524" y="148967"/>
            <a:ext cx="8249100" cy="406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3000"/>
              <a:buFont typeface="Arial"/>
              <a:buNone/>
              <a:defRPr sz="30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4" name="Google Shape;64;p15"/>
          <p:cNvSpPr txBox="1">
            <a:spLocks noGrp="1"/>
          </p:cNvSpPr>
          <p:nvPr>
            <p:ph type="body" idx="1"/>
          </p:nvPr>
        </p:nvSpPr>
        <p:spPr>
          <a:xfrm>
            <a:off x="347663" y="679847"/>
            <a:ext cx="8348700" cy="38124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914400" marR="0" lvl="1" indent="-228600" algn="l" rtl="0">
              <a:lnSpc>
                <a:spcPct val="100000"/>
              </a:lnSpc>
              <a:spcBef>
                <a:spcPts val="6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6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5" name="Google Shape;65;p15"/>
          <p:cNvSpPr txBox="1"/>
          <p:nvPr/>
        </p:nvSpPr>
        <p:spPr>
          <a:xfrm>
            <a:off x="3505200" y="4684713"/>
            <a:ext cx="2133600" cy="273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898989"/>
              </a:solidFill>
              <a:latin typeface="Arial"/>
              <a:ea typeface="Arial"/>
              <a:cs typeface="Arial"/>
              <a:sym typeface="Arial"/>
            </a:endParaRPr>
          </a:p>
        </p:txBody>
      </p:sp>
      <p:pic>
        <p:nvPicPr>
          <p:cNvPr id="66" name="Google Shape;66;p15"/>
          <p:cNvPicPr preferRelativeResize="0"/>
          <p:nvPr/>
        </p:nvPicPr>
        <p:blipFill rotWithShape="1">
          <a:blip r:embed="rId2">
            <a:alphaModFix/>
          </a:blip>
          <a:srcRect/>
          <a:stretch/>
        </p:blipFill>
        <p:spPr>
          <a:xfrm>
            <a:off x="0" y="4274625"/>
            <a:ext cx="1737771" cy="86887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7"/>
        <p:cNvGrpSpPr/>
        <p:nvPr/>
      </p:nvGrpSpPr>
      <p:grpSpPr>
        <a:xfrm>
          <a:off x="0" y="0"/>
          <a:ext cx="0" cy="0"/>
          <a:chOff x="0" y="0"/>
          <a:chExt cx="0" cy="0"/>
        </a:xfrm>
      </p:grpSpPr>
      <p:sp>
        <p:nvSpPr>
          <p:cNvPr id="68" name="Google Shape;68;p16"/>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9" name="Google Shape;69;p16"/>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70" name="Google Shape;70;p1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71" name="Google Shape;71;p1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72" name="Google Shape;72;p1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73" name="Google Shape;73;p16"/>
          <p:cNvPicPr preferRelativeResize="0"/>
          <p:nvPr/>
        </p:nvPicPr>
        <p:blipFill rotWithShape="1">
          <a:blip r:embed="rId2">
            <a:alphaModFix/>
          </a:blip>
          <a:srcRect/>
          <a:stretch/>
        </p:blipFill>
        <p:spPr>
          <a:xfrm>
            <a:off x="7126759" y="3829421"/>
            <a:ext cx="1751227" cy="121168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4"/>
        <p:cNvGrpSpPr/>
        <p:nvPr/>
      </p:nvGrpSpPr>
      <p:grpSpPr>
        <a:xfrm>
          <a:off x="0" y="0"/>
          <a:ext cx="0" cy="0"/>
          <a:chOff x="0" y="0"/>
          <a:chExt cx="0" cy="0"/>
        </a:xfrm>
      </p:grpSpPr>
      <p:sp>
        <p:nvSpPr>
          <p:cNvPr id="75" name="Google Shape;75;p17"/>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6" name="Google Shape;76;p17"/>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77" name="Google Shape;77;p17"/>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78" name="Google Shape;78;p17"/>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79" name="Google Shape;79;p17"/>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80" name="Google Shape;80;p1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81" name="Google Shape;81;p1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82" name="Google Shape;82;p1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hyperlink" Target="https://docs.google.com/spreadsheets/d/1GdGJGI4IYizFUWEpR7mSQp9Rwj9N2mT3PPbaaUGFe9Y/edit#gid=1594803582" TargetMode="External"/><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4.png"/><Relationship Id="rId7"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 Id="rId9" Type="http://schemas.openxmlformats.org/officeDocument/2006/relationships/image" Target="../media/image15.jp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hyperlink" Target="https://docs.google.com/spreadsheets/d/1Psd6H8SvzoQ5uFXuATDAb5YujZ2iwMo2k8naGngL_Qk/edit#gid=0"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87" name="Google Shape;87;p18"/>
          <p:cNvPicPr preferRelativeResize="0"/>
          <p:nvPr/>
        </p:nvPicPr>
        <p:blipFill>
          <a:blip r:embed="rId3">
            <a:alphaModFix/>
          </a:blip>
          <a:stretch>
            <a:fillRect/>
          </a:stretch>
        </p:blipFill>
        <p:spPr>
          <a:xfrm>
            <a:off x="0" y="0"/>
            <a:ext cx="6857999" cy="5143500"/>
          </a:xfrm>
          <a:prstGeom prst="rect">
            <a:avLst/>
          </a:prstGeom>
          <a:noFill/>
          <a:ln>
            <a:noFill/>
          </a:ln>
        </p:spPr>
      </p:pic>
      <p:sp>
        <p:nvSpPr>
          <p:cNvPr id="88" name="Google Shape;88;p18"/>
          <p:cNvSpPr txBox="1">
            <a:spLocks noGrp="1"/>
          </p:cNvSpPr>
          <p:nvPr>
            <p:ph type="ctrTitle"/>
          </p:nvPr>
        </p:nvSpPr>
        <p:spPr>
          <a:xfrm>
            <a:off x="4825175" y="600150"/>
            <a:ext cx="4260000" cy="13275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3300" b="1">
                <a:solidFill>
                  <a:srgbClr val="CC0000"/>
                </a:solidFill>
                <a:latin typeface="Oswald"/>
                <a:ea typeface="Oswald"/>
                <a:cs typeface="Oswald"/>
                <a:sym typeface="Oswald"/>
              </a:rPr>
              <a:t>School Update</a:t>
            </a:r>
            <a:endParaRPr sz="3300" b="1">
              <a:solidFill>
                <a:srgbClr val="CC0000"/>
              </a:solidFill>
              <a:latin typeface="Oswald"/>
              <a:ea typeface="Oswald"/>
              <a:cs typeface="Oswald"/>
              <a:sym typeface="Oswald"/>
            </a:endParaRPr>
          </a:p>
          <a:p>
            <a:pPr marL="0" lvl="0" indent="0" algn="l" rtl="0">
              <a:spcBef>
                <a:spcPts val="0"/>
              </a:spcBef>
              <a:spcAft>
                <a:spcPts val="0"/>
              </a:spcAft>
              <a:buNone/>
            </a:pPr>
            <a:endParaRPr sz="1900" b="1" i="1">
              <a:solidFill>
                <a:srgbClr val="CC0000"/>
              </a:solidFill>
              <a:latin typeface="Oswald"/>
              <a:ea typeface="Oswald"/>
              <a:cs typeface="Oswald"/>
              <a:sym typeface="Oswald"/>
            </a:endParaRPr>
          </a:p>
        </p:txBody>
      </p:sp>
      <p:pic>
        <p:nvPicPr>
          <p:cNvPr id="89" name="Google Shape;89;p18"/>
          <p:cNvPicPr preferRelativeResize="0"/>
          <p:nvPr/>
        </p:nvPicPr>
        <p:blipFill>
          <a:blip r:embed="rId4">
            <a:alphaModFix/>
          </a:blip>
          <a:stretch>
            <a:fillRect/>
          </a:stretch>
        </p:blipFill>
        <p:spPr>
          <a:xfrm>
            <a:off x="5888949" y="2428875"/>
            <a:ext cx="1981201" cy="233639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p27"/>
          <p:cNvPicPr preferRelativeResize="0"/>
          <p:nvPr/>
        </p:nvPicPr>
        <p:blipFill>
          <a:blip r:embed="rId3">
            <a:alphaModFix/>
          </a:blip>
          <a:stretch>
            <a:fillRect/>
          </a:stretch>
        </p:blipFill>
        <p:spPr>
          <a:xfrm>
            <a:off x="135337" y="75073"/>
            <a:ext cx="580668" cy="684769"/>
          </a:xfrm>
          <a:prstGeom prst="rect">
            <a:avLst/>
          </a:prstGeom>
          <a:noFill/>
          <a:ln>
            <a:noFill/>
          </a:ln>
        </p:spPr>
      </p:pic>
      <p:sp>
        <p:nvSpPr>
          <p:cNvPr id="175" name="Google Shape;175;p27"/>
          <p:cNvSpPr txBox="1"/>
          <p:nvPr/>
        </p:nvSpPr>
        <p:spPr>
          <a:xfrm>
            <a:off x="912244" y="175022"/>
            <a:ext cx="8114100" cy="4926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en" sz="2300">
                <a:solidFill>
                  <a:srgbClr val="980000"/>
                </a:solidFill>
                <a:latin typeface="Raleway"/>
                <a:ea typeface="Raleway"/>
                <a:cs typeface="Raleway"/>
                <a:sym typeface="Raleway"/>
              </a:rPr>
              <a:t>Summer Program - Updates</a:t>
            </a:r>
            <a:endParaRPr sz="2300">
              <a:solidFill>
                <a:srgbClr val="980000"/>
              </a:solidFill>
              <a:latin typeface="Raleway"/>
              <a:ea typeface="Raleway"/>
              <a:cs typeface="Raleway"/>
              <a:sym typeface="Raleway"/>
            </a:endParaRPr>
          </a:p>
        </p:txBody>
      </p:sp>
      <p:sp>
        <p:nvSpPr>
          <p:cNvPr id="176" name="Google Shape;176;p27"/>
          <p:cNvSpPr txBox="1"/>
          <p:nvPr/>
        </p:nvSpPr>
        <p:spPr>
          <a:xfrm>
            <a:off x="622200" y="1167038"/>
            <a:ext cx="8055000" cy="34356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endParaRPr sz="1100">
              <a:latin typeface="Calibri"/>
              <a:ea typeface="Calibri"/>
              <a:cs typeface="Calibri"/>
              <a:sym typeface="Calibri"/>
            </a:endParaRPr>
          </a:p>
        </p:txBody>
      </p:sp>
      <p:sp>
        <p:nvSpPr>
          <p:cNvPr id="177" name="Google Shape;177;p27"/>
          <p:cNvSpPr txBox="1"/>
          <p:nvPr/>
        </p:nvSpPr>
        <p:spPr>
          <a:xfrm>
            <a:off x="282994" y="659906"/>
            <a:ext cx="8630100" cy="4284600"/>
          </a:xfrm>
          <a:prstGeom prst="rect">
            <a:avLst/>
          </a:prstGeom>
          <a:noFill/>
          <a:ln>
            <a:noFill/>
          </a:ln>
        </p:spPr>
        <p:txBody>
          <a:bodyPr spcFirstLastPara="1" wrap="square" lIns="68575" tIns="68575" rIns="68575" bIns="68575" anchor="t" anchorCtr="0">
            <a:noAutofit/>
          </a:bodyPr>
          <a:lstStyle/>
          <a:p>
            <a:pPr marL="0" lvl="0" indent="0" algn="l" rtl="0">
              <a:lnSpc>
                <a:spcPct val="115000"/>
              </a:lnSpc>
              <a:spcBef>
                <a:spcPts val="0"/>
              </a:spcBef>
              <a:spcAft>
                <a:spcPts val="0"/>
              </a:spcAft>
              <a:buNone/>
            </a:pPr>
            <a:r>
              <a:rPr lang="en" sz="1400">
                <a:latin typeface="Raleway"/>
                <a:ea typeface="Raleway"/>
                <a:cs typeface="Raleway"/>
                <a:sym typeface="Raleway"/>
              </a:rPr>
              <a:t>The following students have applied to summer programs:</a:t>
            </a:r>
            <a:endParaRPr sz="1400">
              <a:latin typeface="Raleway"/>
              <a:ea typeface="Raleway"/>
              <a:cs typeface="Raleway"/>
              <a:sym typeface="Raleway"/>
            </a:endParaRPr>
          </a:p>
          <a:p>
            <a:pPr marL="0" lvl="0" indent="0" algn="l" rtl="0">
              <a:lnSpc>
                <a:spcPct val="115000"/>
              </a:lnSpc>
              <a:spcBef>
                <a:spcPts val="0"/>
              </a:spcBef>
              <a:spcAft>
                <a:spcPts val="0"/>
              </a:spcAft>
              <a:buNone/>
            </a:pPr>
            <a:endParaRPr sz="1400">
              <a:latin typeface="Raleway"/>
              <a:ea typeface="Raleway"/>
              <a:cs typeface="Raleway"/>
              <a:sym typeface="Raleway"/>
            </a:endParaRPr>
          </a:p>
          <a:p>
            <a:pPr marL="0" lvl="0" indent="0" algn="l" rtl="0">
              <a:lnSpc>
                <a:spcPct val="115000"/>
              </a:lnSpc>
              <a:spcBef>
                <a:spcPts val="0"/>
              </a:spcBef>
              <a:spcAft>
                <a:spcPts val="0"/>
              </a:spcAft>
              <a:buNone/>
            </a:pPr>
            <a:r>
              <a:rPr lang="en" sz="1200" b="1">
                <a:latin typeface="Raleway"/>
                <a:ea typeface="Raleway"/>
                <a:cs typeface="Raleway"/>
                <a:sym typeface="Raleway"/>
              </a:rPr>
              <a:t>Grade 9 | Massenberg STEM institute | UMass Amherst | 10 students applied</a:t>
            </a:r>
            <a:endParaRPr sz="1200" b="1">
              <a:latin typeface="Raleway"/>
              <a:ea typeface="Raleway"/>
              <a:cs typeface="Raleway"/>
              <a:sym typeface="Raleway"/>
            </a:endParaRPr>
          </a:p>
          <a:p>
            <a:pPr marL="0" lvl="0" indent="0" algn="l" rtl="0">
              <a:lnSpc>
                <a:spcPct val="115000"/>
              </a:lnSpc>
              <a:spcBef>
                <a:spcPts val="0"/>
              </a:spcBef>
              <a:spcAft>
                <a:spcPts val="0"/>
              </a:spcAft>
              <a:buNone/>
            </a:pPr>
            <a:r>
              <a:rPr lang="en" sz="1200">
                <a:solidFill>
                  <a:srgbClr val="313131"/>
                </a:solidFill>
                <a:latin typeface="Raleway"/>
                <a:ea typeface="Raleway"/>
                <a:cs typeface="Raleway"/>
                <a:sym typeface="Raleway"/>
              </a:rPr>
              <a:t>Nashley Colon | Samuel Marin | Jenisha Sarki | Jade Rivera | Jaydriel Diaz | Destani Ayala | Davian Feliciano | </a:t>
            </a:r>
            <a:endParaRPr sz="1200">
              <a:solidFill>
                <a:srgbClr val="313131"/>
              </a:solidFill>
              <a:latin typeface="Raleway"/>
              <a:ea typeface="Raleway"/>
              <a:cs typeface="Raleway"/>
              <a:sym typeface="Raleway"/>
            </a:endParaRPr>
          </a:p>
          <a:p>
            <a:pPr marL="0" lvl="0" indent="0" algn="l" rtl="0">
              <a:lnSpc>
                <a:spcPct val="115000"/>
              </a:lnSpc>
              <a:spcBef>
                <a:spcPts val="0"/>
              </a:spcBef>
              <a:spcAft>
                <a:spcPts val="0"/>
              </a:spcAft>
              <a:buClr>
                <a:schemeClr val="dk1"/>
              </a:buClr>
              <a:buSzPts val="800"/>
              <a:buFont typeface="Arial"/>
              <a:buNone/>
            </a:pPr>
            <a:r>
              <a:rPr lang="en" sz="1200">
                <a:solidFill>
                  <a:srgbClr val="313131"/>
                </a:solidFill>
                <a:latin typeface="Raleway"/>
                <a:ea typeface="Raleway"/>
                <a:cs typeface="Raleway"/>
                <a:sym typeface="Raleway"/>
              </a:rPr>
              <a:t>Jaslene Gonzalez | Ariannah De Jesus | Luis Campos</a:t>
            </a:r>
            <a:endParaRPr sz="1200">
              <a:solidFill>
                <a:srgbClr val="313131"/>
              </a:solidFill>
              <a:latin typeface="Raleway"/>
              <a:ea typeface="Raleway"/>
              <a:cs typeface="Raleway"/>
              <a:sym typeface="Raleway"/>
            </a:endParaRPr>
          </a:p>
          <a:p>
            <a:pPr marL="342900" lvl="0" indent="-234950" algn="l" rtl="0">
              <a:lnSpc>
                <a:spcPct val="115000"/>
              </a:lnSpc>
              <a:spcBef>
                <a:spcPts val="0"/>
              </a:spcBef>
              <a:spcAft>
                <a:spcPts val="0"/>
              </a:spcAft>
              <a:buSzPts val="1100"/>
              <a:buFont typeface="Raleway"/>
              <a:buChar char="●"/>
            </a:pPr>
            <a:r>
              <a:rPr lang="en" sz="1100" i="1">
                <a:solidFill>
                  <a:schemeClr val="dk1"/>
                </a:solidFill>
                <a:latin typeface="Raleway"/>
                <a:ea typeface="Raleway"/>
                <a:cs typeface="Raleway"/>
                <a:sym typeface="Raleway"/>
              </a:rPr>
              <a:t>In lieu of interviews, students had to submit a 2-minute video after their nomination forms were submitted. All students submitted videos and selections should be announced soon. </a:t>
            </a:r>
            <a:endParaRPr sz="1100" i="1">
              <a:latin typeface="Raleway"/>
              <a:ea typeface="Raleway"/>
              <a:cs typeface="Raleway"/>
              <a:sym typeface="Raleway"/>
            </a:endParaRPr>
          </a:p>
          <a:p>
            <a:pPr marL="0" lvl="0" indent="0" algn="l" rtl="0">
              <a:lnSpc>
                <a:spcPct val="115000"/>
              </a:lnSpc>
              <a:spcBef>
                <a:spcPts val="0"/>
              </a:spcBef>
              <a:spcAft>
                <a:spcPts val="0"/>
              </a:spcAft>
              <a:buNone/>
            </a:pPr>
            <a:endParaRPr sz="1100" b="1">
              <a:latin typeface="Raleway"/>
              <a:ea typeface="Raleway"/>
              <a:cs typeface="Raleway"/>
              <a:sym typeface="Raleway"/>
            </a:endParaRPr>
          </a:p>
          <a:p>
            <a:pPr marL="0" lvl="0" indent="0" algn="l" rtl="0">
              <a:lnSpc>
                <a:spcPct val="115000"/>
              </a:lnSpc>
              <a:spcBef>
                <a:spcPts val="0"/>
              </a:spcBef>
              <a:spcAft>
                <a:spcPts val="0"/>
              </a:spcAft>
              <a:buNone/>
            </a:pPr>
            <a:r>
              <a:rPr lang="en" sz="1200" b="1">
                <a:latin typeface="Raleway"/>
                <a:ea typeface="Raleway"/>
                <a:cs typeface="Raleway"/>
                <a:sym typeface="Raleway"/>
              </a:rPr>
              <a:t>Grade 10</a:t>
            </a:r>
            <a:endParaRPr sz="1200" b="1">
              <a:latin typeface="Raleway"/>
              <a:ea typeface="Raleway"/>
              <a:cs typeface="Raleway"/>
              <a:sym typeface="Raleway"/>
            </a:endParaRPr>
          </a:p>
          <a:p>
            <a:pPr marL="342900" lvl="0" indent="-241300" algn="l" rtl="0">
              <a:lnSpc>
                <a:spcPct val="115000"/>
              </a:lnSpc>
              <a:spcBef>
                <a:spcPts val="0"/>
              </a:spcBef>
              <a:spcAft>
                <a:spcPts val="0"/>
              </a:spcAft>
              <a:buSzPts val="1200"/>
              <a:buFont typeface="Raleway"/>
              <a:buChar char="●"/>
            </a:pPr>
            <a:r>
              <a:rPr lang="en" sz="1200">
                <a:latin typeface="Raleway"/>
                <a:ea typeface="Raleway"/>
                <a:cs typeface="Raleway"/>
                <a:sym typeface="Raleway"/>
              </a:rPr>
              <a:t>Jadalize Brown Vazquez: Tufts Medical Program | Accepted</a:t>
            </a:r>
            <a:endParaRPr sz="1200">
              <a:latin typeface="Raleway"/>
              <a:ea typeface="Raleway"/>
              <a:cs typeface="Raleway"/>
              <a:sym typeface="Raleway"/>
            </a:endParaRPr>
          </a:p>
          <a:p>
            <a:pPr marL="342900" lvl="0" indent="-241300" algn="l" rtl="0">
              <a:lnSpc>
                <a:spcPct val="115000"/>
              </a:lnSpc>
              <a:spcBef>
                <a:spcPts val="0"/>
              </a:spcBef>
              <a:spcAft>
                <a:spcPts val="0"/>
              </a:spcAft>
              <a:buSzPts val="1200"/>
              <a:buFont typeface="Raleway"/>
              <a:buChar char="●"/>
            </a:pPr>
            <a:r>
              <a:rPr lang="en" sz="1200">
                <a:solidFill>
                  <a:schemeClr val="dk1"/>
                </a:solidFill>
                <a:latin typeface="Raleway"/>
                <a:ea typeface="Raleway"/>
                <a:cs typeface="Raleway"/>
                <a:sym typeface="Raleway"/>
              </a:rPr>
              <a:t>Sherlline Mercado - Yale Young Global Scholars - Waitlisted</a:t>
            </a:r>
            <a:endParaRPr sz="1200">
              <a:solidFill>
                <a:schemeClr val="dk1"/>
              </a:solidFill>
              <a:latin typeface="Raleway"/>
              <a:ea typeface="Raleway"/>
              <a:cs typeface="Raleway"/>
              <a:sym typeface="Raleway"/>
            </a:endParaRPr>
          </a:p>
          <a:p>
            <a:pPr marL="342900" lvl="0" indent="-241300" algn="l" rtl="0">
              <a:lnSpc>
                <a:spcPct val="115000"/>
              </a:lnSpc>
              <a:spcBef>
                <a:spcPts val="0"/>
              </a:spcBef>
              <a:spcAft>
                <a:spcPts val="0"/>
              </a:spcAft>
              <a:buClr>
                <a:schemeClr val="dk1"/>
              </a:buClr>
              <a:buSzPts val="1200"/>
              <a:buFont typeface="Raleway"/>
              <a:buChar char="●"/>
            </a:pPr>
            <a:r>
              <a:rPr lang="en" sz="1200">
                <a:solidFill>
                  <a:schemeClr val="dk1"/>
                </a:solidFill>
                <a:latin typeface="Raleway"/>
                <a:ea typeface="Raleway"/>
                <a:cs typeface="Raleway"/>
                <a:sym typeface="Raleway"/>
              </a:rPr>
              <a:t>Eli Challenger - STCC Airbrushing program | Under Review</a:t>
            </a:r>
            <a:endParaRPr sz="1200">
              <a:solidFill>
                <a:schemeClr val="dk1"/>
              </a:solidFill>
              <a:latin typeface="Raleway"/>
              <a:ea typeface="Raleway"/>
              <a:cs typeface="Raleway"/>
              <a:sym typeface="Raleway"/>
            </a:endParaRPr>
          </a:p>
          <a:p>
            <a:pPr marL="342900" lvl="0" indent="342900" algn="l" rtl="0">
              <a:lnSpc>
                <a:spcPct val="115000"/>
              </a:lnSpc>
              <a:spcBef>
                <a:spcPts val="0"/>
              </a:spcBef>
              <a:spcAft>
                <a:spcPts val="0"/>
              </a:spcAft>
              <a:buNone/>
            </a:pPr>
            <a:r>
              <a:rPr lang="en" sz="1200" b="1">
                <a:latin typeface="Raleway"/>
                <a:ea typeface="Raleway"/>
                <a:cs typeface="Raleway"/>
                <a:sym typeface="Raleway"/>
              </a:rPr>
              <a:t>UMass Programs </a:t>
            </a:r>
            <a:r>
              <a:rPr lang="en" sz="1200">
                <a:latin typeface="Raleway"/>
                <a:ea typeface="Raleway"/>
                <a:cs typeface="Raleway"/>
                <a:sym typeface="Raleway"/>
              </a:rPr>
              <a:t>(all still under review)</a:t>
            </a:r>
            <a:endParaRPr sz="1200">
              <a:latin typeface="Raleway"/>
              <a:ea typeface="Raleway"/>
              <a:cs typeface="Raleway"/>
              <a:sym typeface="Raleway"/>
            </a:endParaRPr>
          </a:p>
          <a:p>
            <a:pPr marL="342900" lvl="0" indent="-241300" algn="l" rtl="0">
              <a:lnSpc>
                <a:spcPct val="115000"/>
              </a:lnSpc>
              <a:spcBef>
                <a:spcPts val="0"/>
              </a:spcBef>
              <a:spcAft>
                <a:spcPts val="0"/>
              </a:spcAft>
              <a:buSzPts val="1200"/>
              <a:buFont typeface="Raleway"/>
              <a:buChar char="●"/>
            </a:pPr>
            <a:r>
              <a:rPr lang="en" sz="1200">
                <a:latin typeface="Raleway"/>
                <a:ea typeface="Raleway"/>
                <a:cs typeface="Raleway"/>
                <a:sym typeface="Raleway"/>
              </a:rPr>
              <a:t>Adrian Cedano: The Graphic Novel </a:t>
            </a:r>
            <a:endParaRPr sz="1200">
              <a:latin typeface="Raleway"/>
              <a:ea typeface="Raleway"/>
              <a:cs typeface="Raleway"/>
              <a:sym typeface="Raleway"/>
            </a:endParaRPr>
          </a:p>
          <a:p>
            <a:pPr marL="342900" lvl="0" indent="-241300" algn="l" rtl="0">
              <a:lnSpc>
                <a:spcPct val="115000"/>
              </a:lnSpc>
              <a:spcBef>
                <a:spcPts val="0"/>
              </a:spcBef>
              <a:spcAft>
                <a:spcPts val="0"/>
              </a:spcAft>
              <a:buSzPts val="1200"/>
              <a:buFont typeface="Raleway"/>
              <a:buChar char="●"/>
            </a:pPr>
            <a:r>
              <a:rPr lang="en" sz="1200">
                <a:solidFill>
                  <a:schemeClr val="dk1"/>
                </a:solidFill>
                <a:latin typeface="Raleway"/>
                <a:ea typeface="Raleway"/>
                <a:cs typeface="Raleway"/>
                <a:sym typeface="Raleway"/>
              </a:rPr>
              <a:t>Vanessa Martin: The Graphic Novel </a:t>
            </a:r>
            <a:endParaRPr sz="1200">
              <a:latin typeface="Raleway"/>
              <a:ea typeface="Raleway"/>
              <a:cs typeface="Raleway"/>
              <a:sym typeface="Raleway"/>
            </a:endParaRPr>
          </a:p>
          <a:p>
            <a:pPr marL="342900" lvl="0" indent="-241300" algn="l" rtl="0">
              <a:lnSpc>
                <a:spcPct val="115000"/>
              </a:lnSpc>
              <a:spcBef>
                <a:spcPts val="0"/>
              </a:spcBef>
              <a:spcAft>
                <a:spcPts val="0"/>
              </a:spcAft>
              <a:buSzPts val="1200"/>
              <a:buFont typeface="Raleway"/>
              <a:buChar char="●"/>
            </a:pPr>
            <a:r>
              <a:rPr lang="en" sz="1200">
                <a:latin typeface="Raleway"/>
                <a:ea typeface="Raleway"/>
                <a:cs typeface="Raleway"/>
                <a:sym typeface="Raleway"/>
              </a:rPr>
              <a:t>Destiny Barfield: Entrepreneurship - Becoming a Game-changer</a:t>
            </a:r>
            <a:endParaRPr sz="1200">
              <a:latin typeface="Raleway"/>
              <a:ea typeface="Raleway"/>
              <a:cs typeface="Raleway"/>
              <a:sym typeface="Raleway"/>
            </a:endParaRPr>
          </a:p>
          <a:p>
            <a:pPr marL="342900" lvl="0" indent="-241300" algn="l" rtl="0">
              <a:lnSpc>
                <a:spcPct val="115000"/>
              </a:lnSpc>
              <a:spcBef>
                <a:spcPts val="0"/>
              </a:spcBef>
              <a:spcAft>
                <a:spcPts val="0"/>
              </a:spcAft>
              <a:buSzPts val="1200"/>
              <a:buFont typeface="Raleway"/>
              <a:buChar char="●"/>
            </a:pPr>
            <a:r>
              <a:rPr lang="en" sz="1200">
                <a:latin typeface="Raleway"/>
                <a:ea typeface="Raleway"/>
                <a:cs typeface="Raleway"/>
                <a:sym typeface="Raleway"/>
              </a:rPr>
              <a:t>Cardion Collins - </a:t>
            </a:r>
            <a:r>
              <a:rPr lang="en" sz="1200">
                <a:solidFill>
                  <a:schemeClr val="dk1"/>
                </a:solidFill>
                <a:latin typeface="Raleway"/>
                <a:ea typeface="Raleway"/>
                <a:cs typeface="Raleway"/>
                <a:sym typeface="Raleway"/>
              </a:rPr>
              <a:t>Entrepreneurship - Becoming a Game-changer </a:t>
            </a:r>
            <a:endParaRPr sz="1200">
              <a:latin typeface="Raleway"/>
              <a:ea typeface="Raleway"/>
              <a:cs typeface="Raleway"/>
              <a:sym typeface="Raleway"/>
            </a:endParaRPr>
          </a:p>
          <a:p>
            <a:pPr marL="342900" lvl="0" indent="-241300" algn="l" rtl="0">
              <a:lnSpc>
                <a:spcPct val="115000"/>
              </a:lnSpc>
              <a:spcBef>
                <a:spcPts val="0"/>
              </a:spcBef>
              <a:spcAft>
                <a:spcPts val="0"/>
              </a:spcAft>
              <a:buSzPts val="1200"/>
              <a:buFont typeface="Raleway"/>
              <a:buChar char="●"/>
            </a:pPr>
            <a:r>
              <a:rPr lang="en" sz="1200">
                <a:latin typeface="Raleway"/>
                <a:ea typeface="Raleway"/>
                <a:cs typeface="Raleway"/>
                <a:sym typeface="Raleway"/>
              </a:rPr>
              <a:t>Jose Mulero: Summer Engineering Institute </a:t>
            </a:r>
            <a:endParaRPr sz="1200">
              <a:latin typeface="Raleway"/>
              <a:ea typeface="Raleway"/>
              <a:cs typeface="Raleway"/>
              <a:sym typeface="Raleway"/>
            </a:endParaRPr>
          </a:p>
          <a:p>
            <a:pPr marL="342900" lvl="0" indent="-241300" algn="l" rtl="0">
              <a:lnSpc>
                <a:spcPct val="115000"/>
              </a:lnSpc>
              <a:spcBef>
                <a:spcPts val="0"/>
              </a:spcBef>
              <a:spcAft>
                <a:spcPts val="0"/>
              </a:spcAft>
              <a:buSzPts val="1200"/>
              <a:buFont typeface="Raleway"/>
              <a:buChar char="●"/>
            </a:pPr>
            <a:r>
              <a:rPr lang="en" sz="1200">
                <a:latin typeface="Raleway"/>
                <a:ea typeface="Raleway"/>
                <a:cs typeface="Raleway"/>
                <a:sym typeface="Raleway"/>
              </a:rPr>
              <a:t>Tavoy Bryan: Summer Engineering Institute </a:t>
            </a:r>
            <a:endParaRPr sz="1200">
              <a:latin typeface="Raleway"/>
              <a:ea typeface="Raleway"/>
              <a:cs typeface="Raleway"/>
              <a:sym typeface="Raleway"/>
            </a:endParaRPr>
          </a:p>
          <a:p>
            <a:pPr marL="342900" lvl="0" indent="0" algn="l" rtl="0">
              <a:lnSpc>
                <a:spcPct val="115000"/>
              </a:lnSpc>
              <a:spcBef>
                <a:spcPts val="0"/>
              </a:spcBef>
              <a:spcAft>
                <a:spcPts val="0"/>
              </a:spcAft>
              <a:buNone/>
            </a:pPr>
            <a:endParaRPr sz="1100">
              <a:latin typeface="Raleway"/>
              <a:ea typeface="Raleway"/>
              <a:cs typeface="Raleway"/>
              <a:sym typeface="Raleway"/>
            </a:endParaRPr>
          </a:p>
          <a:p>
            <a:pPr marL="0" lvl="0" indent="0" algn="l" rtl="0">
              <a:lnSpc>
                <a:spcPct val="115000"/>
              </a:lnSpc>
              <a:spcBef>
                <a:spcPts val="0"/>
              </a:spcBef>
              <a:spcAft>
                <a:spcPts val="0"/>
              </a:spcAft>
              <a:buNone/>
            </a:pPr>
            <a:endParaRPr sz="1400">
              <a:latin typeface="Raleway"/>
              <a:ea typeface="Raleway"/>
              <a:cs typeface="Raleway"/>
              <a:sym typeface="Raleway"/>
            </a:endParaRPr>
          </a:p>
          <a:p>
            <a:pPr marL="0" lvl="0" indent="0" algn="l" rtl="0">
              <a:lnSpc>
                <a:spcPct val="115000"/>
              </a:lnSpc>
              <a:spcBef>
                <a:spcPts val="0"/>
              </a:spcBef>
              <a:spcAft>
                <a:spcPts val="0"/>
              </a:spcAft>
              <a:buNone/>
            </a:pPr>
            <a:endParaRPr sz="1400">
              <a:latin typeface="Raleway"/>
              <a:ea typeface="Raleway"/>
              <a:cs typeface="Raleway"/>
              <a:sym typeface="Raleway"/>
            </a:endParaRPr>
          </a:p>
          <a:p>
            <a:pPr marL="0" lvl="0" indent="0" algn="l" rtl="0">
              <a:lnSpc>
                <a:spcPct val="115000"/>
              </a:lnSpc>
              <a:spcBef>
                <a:spcPts val="0"/>
              </a:spcBef>
              <a:spcAft>
                <a:spcPts val="0"/>
              </a:spcAft>
              <a:buNone/>
            </a:pPr>
            <a:endParaRPr sz="1400">
              <a:latin typeface="Raleway"/>
              <a:ea typeface="Raleway"/>
              <a:cs typeface="Raleway"/>
              <a:sym typeface="Raleway"/>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p28"/>
          <p:cNvPicPr preferRelativeResize="0"/>
          <p:nvPr/>
        </p:nvPicPr>
        <p:blipFill>
          <a:blip r:embed="rId3">
            <a:alphaModFix/>
          </a:blip>
          <a:stretch>
            <a:fillRect/>
          </a:stretch>
        </p:blipFill>
        <p:spPr>
          <a:xfrm>
            <a:off x="135337" y="75073"/>
            <a:ext cx="580668" cy="684769"/>
          </a:xfrm>
          <a:prstGeom prst="rect">
            <a:avLst/>
          </a:prstGeom>
          <a:noFill/>
          <a:ln>
            <a:noFill/>
          </a:ln>
        </p:spPr>
      </p:pic>
      <p:sp>
        <p:nvSpPr>
          <p:cNvPr id="184" name="Google Shape;184;p28"/>
          <p:cNvSpPr txBox="1"/>
          <p:nvPr/>
        </p:nvSpPr>
        <p:spPr>
          <a:xfrm>
            <a:off x="912244" y="175022"/>
            <a:ext cx="8114100" cy="4926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en" sz="2300">
                <a:solidFill>
                  <a:srgbClr val="980000"/>
                </a:solidFill>
                <a:latin typeface="Raleway"/>
                <a:ea typeface="Raleway"/>
                <a:cs typeface="Raleway"/>
                <a:sym typeface="Raleway"/>
              </a:rPr>
              <a:t>Summer Pre-College Program - Updates</a:t>
            </a:r>
            <a:endParaRPr sz="2300">
              <a:solidFill>
                <a:srgbClr val="980000"/>
              </a:solidFill>
              <a:latin typeface="Raleway"/>
              <a:ea typeface="Raleway"/>
              <a:cs typeface="Raleway"/>
              <a:sym typeface="Raleway"/>
            </a:endParaRPr>
          </a:p>
        </p:txBody>
      </p:sp>
      <p:sp>
        <p:nvSpPr>
          <p:cNvPr id="185" name="Google Shape;185;p28"/>
          <p:cNvSpPr txBox="1"/>
          <p:nvPr/>
        </p:nvSpPr>
        <p:spPr>
          <a:xfrm>
            <a:off x="622200" y="1167038"/>
            <a:ext cx="8055000" cy="34356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endParaRPr sz="1100">
              <a:latin typeface="Calibri"/>
              <a:ea typeface="Calibri"/>
              <a:cs typeface="Calibri"/>
              <a:sym typeface="Calibri"/>
            </a:endParaRPr>
          </a:p>
        </p:txBody>
      </p:sp>
      <p:sp>
        <p:nvSpPr>
          <p:cNvPr id="186" name="Google Shape;186;p28"/>
          <p:cNvSpPr txBox="1"/>
          <p:nvPr/>
        </p:nvSpPr>
        <p:spPr>
          <a:xfrm>
            <a:off x="716006" y="742463"/>
            <a:ext cx="7773000" cy="4284600"/>
          </a:xfrm>
          <a:prstGeom prst="rect">
            <a:avLst/>
          </a:prstGeom>
          <a:noFill/>
          <a:ln>
            <a:noFill/>
          </a:ln>
        </p:spPr>
        <p:txBody>
          <a:bodyPr spcFirstLastPara="1" wrap="square" lIns="68575" tIns="68575" rIns="68575" bIns="68575" anchor="t" anchorCtr="0">
            <a:noAutofit/>
          </a:bodyPr>
          <a:lstStyle/>
          <a:p>
            <a:pPr marL="0" lvl="0" indent="0" algn="l" rtl="0">
              <a:lnSpc>
                <a:spcPct val="115000"/>
              </a:lnSpc>
              <a:spcBef>
                <a:spcPts val="0"/>
              </a:spcBef>
              <a:spcAft>
                <a:spcPts val="0"/>
              </a:spcAft>
              <a:buNone/>
            </a:pPr>
            <a:r>
              <a:rPr lang="en" sz="1400">
                <a:latin typeface="Raleway"/>
                <a:ea typeface="Raleway"/>
                <a:cs typeface="Raleway"/>
                <a:sym typeface="Raleway"/>
              </a:rPr>
              <a:t>The following students have applied to summer programs:</a:t>
            </a:r>
            <a:endParaRPr sz="1400">
              <a:latin typeface="Raleway"/>
              <a:ea typeface="Raleway"/>
              <a:cs typeface="Raleway"/>
              <a:sym typeface="Raleway"/>
            </a:endParaRPr>
          </a:p>
          <a:p>
            <a:pPr marL="0" lvl="0" indent="0" algn="l" rtl="0">
              <a:lnSpc>
                <a:spcPct val="115000"/>
              </a:lnSpc>
              <a:spcBef>
                <a:spcPts val="0"/>
              </a:spcBef>
              <a:spcAft>
                <a:spcPts val="0"/>
              </a:spcAft>
              <a:buNone/>
            </a:pPr>
            <a:endParaRPr sz="1400" b="1">
              <a:latin typeface="Raleway"/>
              <a:ea typeface="Raleway"/>
              <a:cs typeface="Raleway"/>
              <a:sym typeface="Raleway"/>
            </a:endParaRPr>
          </a:p>
          <a:p>
            <a:pPr marL="0" lvl="0" indent="0" algn="l" rtl="0">
              <a:lnSpc>
                <a:spcPct val="115000"/>
              </a:lnSpc>
              <a:spcBef>
                <a:spcPts val="0"/>
              </a:spcBef>
              <a:spcAft>
                <a:spcPts val="0"/>
              </a:spcAft>
              <a:buNone/>
            </a:pPr>
            <a:r>
              <a:rPr lang="en" sz="1400" b="1">
                <a:latin typeface="Raleway"/>
                <a:ea typeface="Raleway"/>
                <a:cs typeface="Raleway"/>
                <a:sym typeface="Raleway"/>
              </a:rPr>
              <a:t>Grade 11</a:t>
            </a:r>
            <a:endParaRPr sz="1400" b="1">
              <a:latin typeface="Raleway"/>
              <a:ea typeface="Raleway"/>
              <a:cs typeface="Raleway"/>
              <a:sym typeface="Raleway"/>
            </a:endParaRPr>
          </a:p>
          <a:p>
            <a:pPr marL="342900" lvl="0" indent="-254000" algn="l" rtl="0">
              <a:lnSpc>
                <a:spcPct val="115000"/>
              </a:lnSpc>
              <a:spcBef>
                <a:spcPts val="0"/>
              </a:spcBef>
              <a:spcAft>
                <a:spcPts val="0"/>
              </a:spcAft>
              <a:buSzPts val="1400"/>
              <a:buFont typeface="Raleway"/>
              <a:buChar char="●"/>
            </a:pPr>
            <a:r>
              <a:rPr lang="en" sz="1400">
                <a:latin typeface="Raleway"/>
                <a:ea typeface="Raleway"/>
                <a:cs typeface="Raleway"/>
                <a:sym typeface="Raleway"/>
              </a:rPr>
              <a:t>Adeychalis Andin0 |</a:t>
            </a:r>
            <a:r>
              <a:rPr lang="en" sz="1400" b="1">
                <a:latin typeface="Raleway"/>
                <a:ea typeface="Raleway"/>
                <a:cs typeface="Raleway"/>
                <a:sym typeface="Raleway"/>
              </a:rPr>
              <a:t> Bentley - Wall Street 101</a:t>
            </a:r>
            <a:r>
              <a:rPr lang="en" sz="1400">
                <a:latin typeface="Raleway"/>
                <a:ea typeface="Raleway"/>
                <a:cs typeface="Raleway"/>
                <a:sym typeface="Raleway"/>
              </a:rPr>
              <a:t> | Application submitted</a:t>
            </a:r>
            <a:endParaRPr sz="1400">
              <a:latin typeface="Raleway"/>
              <a:ea typeface="Raleway"/>
              <a:cs typeface="Raleway"/>
              <a:sym typeface="Raleway"/>
            </a:endParaRPr>
          </a:p>
          <a:p>
            <a:pPr marL="342900" lvl="0" indent="-254000" algn="l" rtl="0">
              <a:lnSpc>
                <a:spcPct val="115000"/>
              </a:lnSpc>
              <a:spcBef>
                <a:spcPts val="0"/>
              </a:spcBef>
              <a:spcAft>
                <a:spcPts val="0"/>
              </a:spcAft>
              <a:buSzPts val="1400"/>
              <a:buFont typeface="Raleway"/>
              <a:buChar char="●"/>
            </a:pPr>
            <a:r>
              <a:rPr lang="en" sz="1400">
                <a:latin typeface="Raleway"/>
                <a:ea typeface="Raleway"/>
                <a:cs typeface="Raleway"/>
                <a:sym typeface="Raleway"/>
              </a:rPr>
              <a:t>Sa’ad Maigari | </a:t>
            </a:r>
            <a:r>
              <a:rPr lang="en" sz="1400" b="1">
                <a:latin typeface="Raleway"/>
                <a:ea typeface="Raleway"/>
                <a:cs typeface="Raleway"/>
                <a:sym typeface="Raleway"/>
              </a:rPr>
              <a:t>Bentley - Analytics Academy</a:t>
            </a:r>
            <a:r>
              <a:rPr lang="en" sz="1400">
                <a:latin typeface="Raleway"/>
                <a:ea typeface="Raleway"/>
                <a:cs typeface="Raleway"/>
                <a:sym typeface="Raleway"/>
              </a:rPr>
              <a:t> | Application submitted</a:t>
            </a:r>
            <a:endParaRPr sz="1400">
              <a:latin typeface="Raleway"/>
              <a:ea typeface="Raleway"/>
              <a:cs typeface="Raleway"/>
              <a:sym typeface="Raleway"/>
            </a:endParaRPr>
          </a:p>
          <a:p>
            <a:pPr marL="342900" lvl="0" indent="-254000" algn="l" rtl="0">
              <a:lnSpc>
                <a:spcPct val="115000"/>
              </a:lnSpc>
              <a:spcBef>
                <a:spcPts val="0"/>
              </a:spcBef>
              <a:spcAft>
                <a:spcPts val="0"/>
              </a:spcAft>
              <a:buSzPts val="1400"/>
              <a:buFont typeface="Raleway"/>
              <a:buChar char="●"/>
            </a:pPr>
            <a:r>
              <a:rPr lang="en" sz="1400">
                <a:latin typeface="Raleway"/>
                <a:ea typeface="Raleway"/>
                <a:cs typeface="Raleway"/>
                <a:sym typeface="Raleway"/>
              </a:rPr>
              <a:t>Ismael Maranon | </a:t>
            </a:r>
            <a:r>
              <a:rPr lang="en" sz="1400" b="1">
                <a:latin typeface="Raleway"/>
                <a:ea typeface="Raleway"/>
                <a:cs typeface="Raleway"/>
                <a:sym typeface="Raleway"/>
              </a:rPr>
              <a:t>Boston University Calculus 3</a:t>
            </a:r>
            <a:r>
              <a:rPr lang="en" sz="1400">
                <a:latin typeface="Raleway"/>
                <a:ea typeface="Raleway"/>
                <a:cs typeface="Raleway"/>
                <a:sym typeface="Raleway"/>
              </a:rPr>
              <a:t> | Application submitted</a:t>
            </a:r>
            <a:endParaRPr sz="1400">
              <a:latin typeface="Raleway"/>
              <a:ea typeface="Raleway"/>
              <a:cs typeface="Raleway"/>
              <a:sym typeface="Raleway"/>
            </a:endParaRPr>
          </a:p>
          <a:p>
            <a:pPr marL="342900" lvl="0" indent="-254000" algn="l" rtl="0">
              <a:lnSpc>
                <a:spcPct val="115000"/>
              </a:lnSpc>
              <a:spcBef>
                <a:spcPts val="0"/>
              </a:spcBef>
              <a:spcAft>
                <a:spcPts val="0"/>
              </a:spcAft>
              <a:buSzPts val="1400"/>
              <a:buFont typeface="Raleway"/>
              <a:buChar char="●"/>
            </a:pPr>
            <a:r>
              <a:rPr lang="en" sz="1400">
                <a:latin typeface="Raleway"/>
                <a:ea typeface="Raleway"/>
                <a:cs typeface="Raleway"/>
                <a:sym typeface="Raleway"/>
              </a:rPr>
              <a:t>Luis Umpierre Atilano - Carleton College - Accepted</a:t>
            </a:r>
            <a:endParaRPr sz="1400">
              <a:latin typeface="Raleway"/>
              <a:ea typeface="Raleway"/>
              <a:cs typeface="Raleway"/>
              <a:sym typeface="Raleway"/>
            </a:endParaRPr>
          </a:p>
          <a:p>
            <a:pPr marL="342900" lvl="0" indent="-254000" algn="l" rtl="0">
              <a:lnSpc>
                <a:spcPct val="115000"/>
              </a:lnSpc>
              <a:spcBef>
                <a:spcPts val="0"/>
              </a:spcBef>
              <a:spcAft>
                <a:spcPts val="0"/>
              </a:spcAft>
              <a:buSzPts val="1400"/>
              <a:buFont typeface="Raleway"/>
              <a:buChar char="●"/>
            </a:pPr>
            <a:r>
              <a:rPr lang="en" sz="1400">
                <a:latin typeface="Raleway"/>
                <a:ea typeface="Raleway"/>
                <a:cs typeface="Raleway"/>
                <a:sym typeface="Raleway"/>
              </a:rPr>
              <a:t>Cliff Salgado Bermudez - Global Glimpse (D.R.) &amp; Germany Trips</a:t>
            </a:r>
            <a:endParaRPr sz="1400">
              <a:latin typeface="Raleway"/>
              <a:ea typeface="Raleway"/>
              <a:cs typeface="Raleway"/>
              <a:sym typeface="Raleway"/>
            </a:endParaRPr>
          </a:p>
          <a:p>
            <a:pPr marL="342900" lvl="0" indent="-254000" algn="l" rtl="0">
              <a:lnSpc>
                <a:spcPct val="115000"/>
              </a:lnSpc>
              <a:spcBef>
                <a:spcPts val="0"/>
              </a:spcBef>
              <a:spcAft>
                <a:spcPts val="0"/>
              </a:spcAft>
              <a:buSzPts val="1400"/>
              <a:buFont typeface="Raleway"/>
              <a:buChar char="●"/>
            </a:pPr>
            <a:r>
              <a:rPr lang="en" sz="1400">
                <a:latin typeface="Raleway"/>
                <a:ea typeface="Raleway"/>
                <a:cs typeface="Raleway"/>
                <a:sym typeface="Raleway"/>
              </a:rPr>
              <a:t>Ruth Monserrate - Global Glimpse (D.R.) &amp; Brown (still pending)</a:t>
            </a:r>
            <a:endParaRPr sz="1400">
              <a:latin typeface="Raleway"/>
              <a:ea typeface="Raleway"/>
              <a:cs typeface="Raleway"/>
              <a:sym typeface="Raleway"/>
            </a:endParaRPr>
          </a:p>
          <a:p>
            <a:pPr marL="342900" lvl="0" indent="-254000" algn="l" rtl="0">
              <a:lnSpc>
                <a:spcPct val="115000"/>
              </a:lnSpc>
              <a:spcBef>
                <a:spcPts val="0"/>
              </a:spcBef>
              <a:spcAft>
                <a:spcPts val="0"/>
              </a:spcAft>
              <a:buSzPts val="1400"/>
              <a:buFont typeface="Raleway"/>
              <a:buChar char="●"/>
            </a:pPr>
            <a:r>
              <a:rPr lang="en" sz="1400">
                <a:latin typeface="Raleway"/>
                <a:ea typeface="Raleway"/>
                <a:cs typeface="Raleway"/>
                <a:sym typeface="Raleway"/>
              </a:rPr>
              <a:t>Ana Ramirez Hernandez - Incomplete/Need support</a:t>
            </a:r>
            <a:endParaRPr sz="1400">
              <a:latin typeface="Raleway"/>
              <a:ea typeface="Raleway"/>
              <a:cs typeface="Raleway"/>
              <a:sym typeface="Raleway"/>
            </a:endParaRPr>
          </a:p>
          <a:p>
            <a:pPr marL="0" lvl="0" indent="0" algn="l" rtl="0">
              <a:lnSpc>
                <a:spcPct val="115000"/>
              </a:lnSpc>
              <a:spcBef>
                <a:spcPts val="0"/>
              </a:spcBef>
              <a:spcAft>
                <a:spcPts val="0"/>
              </a:spcAft>
              <a:buNone/>
            </a:pPr>
            <a:endParaRPr sz="1400">
              <a:latin typeface="Raleway"/>
              <a:ea typeface="Raleway"/>
              <a:cs typeface="Raleway"/>
              <a:sym typeface="Raleway"/>
            </a:endParaRPr>
          </a:p>
          <a:p>
            <a:pPr marL="0" lvl="0" indent="0" algn="l" rtl="0">
              <a:lnSpc>
                <a:spcPct val="115000"/>
              </a:lnSpc>
              <a:spcBef>
                <a:spcPts val="0"/>
              </a:spcBef>
              <a:spcAft>
                <a:spcPts val="0"/>
              </a:spcAft>
              <a:buNone/>
            </a:pPr>
            <a:r>
              <a:rPr lang="en" sz="1400">
                <a:latin typeface="Raleway"/>
                <a:ea typeface="Raleway"/>
                <a:cs typeface="Raleway"/>
                <a:sym typeface="Raleway"/>
              </a:rPr>
              <a:t>Additional opportunities have become available as well, for ex. </a:t>
            </a:r>
            <a:r>
              <a:rPr lang="en" sz="1400" b="1">
                <a:latin typeface="Raleway"/>
                <a:ea typeface="Raleway"/>
                <a:cs typeface="Raleway"/>
                <a:sym typeface="Raleway"/>
              </a:rPr>
              <a:t>Make-It-Springfield </a:t>
            </a:r>
            <a:r>
              <a:rPr lang="en" sz="1400">
                <a:latin typeface="Raleway"/>
                <a:ea typeface="Raleway"/>
                <a:cs typeface="Raleway"/>
                <a:sym typeface="Raleway"/>
              </a:rPr>
              <a:t>- a visual art/fashion design summer program. More updates to come. </a:t>
            </a:r>
            <a:endParaRPr sz="1400">
              <a:latin typeface="Raleway"/>
              <a:ea typeface="Raleway"/>
              <a:cs typeface="Raleway"/>
              <a:sym typeface="Raleway"/>
            </a:endParaRPr>
          </a:p>
          <a:p>
            <a:pPr marL="0" lvl="0" indent="0" algn="l" rtl="0">
              <a:lnSpc>
                <a:spcPct val="115000"/>
              </a:lnSpc>
              <a:spcBef>
                <a:spcPts val="0"/>
              </a:spcBef>
              <a:spcAft>
                <a:spcPts val="0"/>
              </a:spcAft>
              <a:buNone/>
            </a:pPr>
            <a:endParaRPr sz="1400">
              <a:latin typeface="Raleway"/>
              <a:ea typeface="Raleway"/>
              <a:cs typeface="Raleway"/>
              <a:sym typeface="Raleway"/>
            </a:endParaRPr>
          </a:p>
          <a:p>
            <a:pPr marL="0" lvl="0" indent="0" algn="l" rtl="0">
              <a:lnSpc>
                <a:spcPct val="115000"/>
              </a:lnSpc>
              <a:spcBef>
                <a:spcPts val="0"/>
              </a:spcBef>
              <a:spcAft>
                <a:spcPts val="0"/>
              </a:spcAft>
              <a:buNone/>
            </a:pPr>
            <a:r>
              <a:rPr lang="en" sz="1400">
                <a:latin typeface="Raleway"/>
                <a:ea typeface="Raleway"/>
                <a:cs typeface="Raleway"/>
                <a:sym typeface="Raleway"/>
              </a:rPr>
              <a:t>Many students opting to work - Six Flags, MassHire, Retail, Food Service, etc. </a:t>
            </a:r>
            <a:endParaRPr sz="1400">
              <a:latin typeface="Raleway"/>
              <a:ea typeface="Raleway"/>
              <a:cs typeface="Raleway"/>
              <a:sym typeface="Raleway"/>
            </a:endParaRPr>
          </a:p>
          <a:p>
            <a:pPr marL="0" lvl="0" indent="0" algn="l" rtl="0">
              <a:lnSpc>
                <a:spcPct val="115000"/>
              </a:lnSpc>
              <a:spcBef>
                <a:spcPts val="0"/>
              </a:spcBef>
              <a:spcAft>
                <a:spcPts val="0"/>
              </a:spcAft>
              <a:buNone/>
            </a:pPr>
            <a:endParaRPr sz="1400">
              <a:latin typeface="Raleway"/>
              <a:ea typeface="Raleway"/>
              <a:cs typeface="Raleway"/>
              <a:sym typeface="Raleway"/>
            </a:endParaRPr>
          </a:p>
          <a:p>
            <a:pPr marL="0" lvl="0" indent="0" algn="ctr" rtl="0">
              <a:lnSpc>
                <a:spcPct val="115000"/>
              </a:lnSpc>
              <a:spcBef>
                <a:spcPts val="0"/>
              </a:spcBef>
              <a:spcAft>
                <a:spcPts val="0"/>
              </a:spcAft>
              <a:buNone/>
            </a:pPr>
            <a:r>
              <a:rPr lang="en" sz="1400" b="1">
                <a:latin typeface="Raleway"/>
                <a:ea typeface="Raleway"/>
                <a:cs typeface="Raleway"/>
                <a:sym typeface="Raleway"/>
              </a:rPr>
              <a:t>All Final Summer Plans will be updated in tracker by  5/31</a:t>
            </a:r>
            <a:endParaRPr sz="1400" b="1">
              <a:latin typeface="Raleway"/>
              <a:ea typeface="Raleway"/>
              <a:cs typeface="Raleway"/>
              <a:sym typeface="Raleway"/>
            </a:endParaRPr>
          </a:p>
          <a:p>
            <a:pPr marL="0" lvl="0" indent="0" algn="l" rtl="0">
              <a:lnSpc>
                <a:spcPct val="115000"/>
              </a:lnSpc>
              <a:spcBef>
                <a:spcPts val="0"/>
              </a:spcBef>
              <a:spcAft>
                <a:spcPts val="0"/>
              </a:spcAft>
              <a:buNone/>
            </a:pPr>
            <a:endParaRPr sz="1400" b="1">
              <a:latin typeface="Raleway"/>
              <a:ea typeface="Raleway"/>
              <a:cs typeface="Raleway"/>
              <a:sym typeface="Raleway"/>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29"/>
          <p:cNvSpPr txBox="1">
            <a:spLocks noGrp="1"/>
          </p:cNvSpPr>
          <p:nvPr>
            <p:ph type="sldNum" idx="4294967295"/>
          </p:nvPr>
        </p:nvSpPr>
        <p:spPr>
          <a:xfrm>
            <a:off x="8986840" y="4962674"/>
            <a:ext cx="217500" cy="180900"/>
          </a:xfrm>
          <a:prstGeom prst="rect">
            <a:avLst/>
          </a:prstGeom>
          <a:noFill/>
          <a:ln>
            <a:noFill/>
          </a:ln>
        </p:spPr>
        <p:txBody>
          <a:bodyPr spcFirstLastPara="1" wrap="square" lIns="48200" tIns="24100" rIns="48200" bIns="24100" anchor="t" anchorCtr="0">
            <a:normAutofit/>
          </a:bodyPr>
          <a:lstStyle/>
          <a:p>
            <a:pPr marL="0" marR="0" lvl="0" indent="0" algn="ctr" rtl="0">
              <a:spcBef>
                <a:spcPts val="0"/>
              </a:spcBef>
              <a:spcAft>
                <a:spcPts val="0"/>
              </a:spcAft>
              <a:buClr>
                <a:srgbClr val="4D4D4D"/>
              </a:buClr>
              <a:buSzPts val="800"/>
              <a:buFont typeface="Helvetica Neue"/>
              <a:buNone/>
            </a:pPr>
            <a:fld id="{00000000-1234-1234-1234-123412341234}" type="slidenum">
              <a:rPr lang="en" sz="800" b="1" i="0" u="none" strike="noStrike" cap="none">
                <a:solidFill>
                  <a:srgbClr val="4D4D4D"/>
                </a:solidFill>
                <a:latin typeface="Helvetica Neue"/>
                <a:ea typeface="Helvetica Neue"/>
                <a:cs typeface="Helvetica Neue"/>
                <a:sym typeface="Helvetica Neue"/>
              </a:rPr>
              <a:t>12</a:t>
            </a:fld>
            <a:endParaRPr sz="800" b="1" i="0" u="none" strike="noStrike" cap="none">
              <a:solidFill>
                <a:srgbClr val="4D4D4D"/>
              </a:solidFill>
              <a:latin typeface="Helvetica Neue"/>
              <a:ea typeface="Helvetica Neue"/>
              <a:cs typeface="Helvetica Neue"/>
              <a:sym typeface="Helvetica Neue"/>
            </a:endParaRPr>
          </a:p>
        </p:txBody>
      </p:sp>
      <p:sp>
        <p:nvSpPr>
          <p:cNvPr id="192" name="Google Shape;192;p29"/>
          <p:cNvSpPr/>
          <p:nvPr/>
        </p:nvSpPr>
        <p:spPr>
          <a:xfrm>
            <a:off x="1211306" y="175856"/>
            <a:ext cx="1744800" cy="261600"/>
          </a:xfrm>
          <a:prstGeom prst="rect">
            <a:avLst/>
          </a:prstGeom>
          <a:noFill/>
          <a:ln>
            <a:noFill/>
          </a:ln>
        </p:spPr>
        <p:txBody>
          <a:bodyPr spcFirstLastPara="1" wrap="square" lIns="45700" tIns="22850" rIns="45700" bIns="22850" anchor="ctr" anchorCtr="0">
            <a:noAutofit/>
          </a:bodyPr>
          <a:lstStyle/>
          <a:p>
            <a:pPr marL="0" marR="0" lvl="0" indent="0" algn="l" rtl="0">
              <a:lnSpc>
                <a:spcPct val="100000"/>
              </a:lnSpc>
              <a:spcBef>
                <a:spcPts val="0"/>
              </a:spcBef>
              <a:spcAft>
                <a:spcPts val="0"/>
              </a:spcAft>
              <a:buClr>
                <a:schemeClr val="dk1"/>
              </a:buClr>
              <a:buSzPts val="2100"/>
              <a:buFont typeface="Arial"/>
              <a:buNone/>
            </a:pPr>
            <a:endParaRPr sz="2100" i="0" u="none" strike="noStrike" cap="none">
              <a:solidFill>
                <a:srgbClr val="980000"/>
              </a:solidFill>
              <a:latin typeface="Oswald"/>
              <a:ea typeface="Oswald"/>
              <a:cs typeface="Oswald"/>
              <a:sym typeface="Oswald"/>
            </a:endParaRPr>
          </a:p>
        </p:txBody>
      </p:sp>
      <p:pic>
        <p:nvPicPr>
          <p:cNvPr id="193" name="Google Shape;193;p29"/>
          <p:cNvPicPr preferRelativeResize="0"/>
          <p:nvPr/>
        </p:nvPicPr>
        <p:blipFill>
          <a:blip r:embed="rId3">
            <a:alphaModFix/>
          </a:blip>
          <a:stretch>
            <a:fillRect/>
          </a:stretch>
        </p:blipFill>
        <p:spPr>
          <a:xfrm>
            <a:off x="135338" y="75076"/>
            <a:ext cx="806719" cy="951338"/>
          </a:xfrm>
          <a:prstGeom prst="rect">
            <a:avLst/>
          </a:prstGeom>
          <a:noFill/>
          <a:ln>
            <a:noFill/>
          </a:ln>
        </p:spPr>
      </p:pic>
      <p:sp>
        <p:nvSpPr>
          <p:cNvPr id="194" name="Google Shape;194;p29"/>
          <p:cNvSpPr/>
          <p:nvPr/>
        </p:nvSpPr>
        <p:spPr>
          <a:xfrm>
            <a:off x="1066350" y="193913"/>
            <a:ext cx="3974700" cy="261600"/>
          </a:xfrm>
          <a:prstGeom prst="rect">
            <a:avLst/>
          </a:prstGeom>
          <a:noFill/>
          <a:ln>
            <a:noFill/>
          </a:ln>
        </p:spPr>
        <p:txBody>
          <a:bodyPr spcFirstLastPara="1" wrap="square" lIns="45700" tIns="22850" rIns="45700" bIns="22850" anchor="ctr" anchorCtr="0">
            <a:noAutofit/>
          </a:bodyPr>
          <a:lstStyle/>
          <a:p>
            <a:pPr marL="0" marR="0" lvl="0" indent="0" algn="l" rtl="0">
              <a:lnSpc>
                <a:spcPct val="100000"/>
              </a:lnSpc>
              <a:spcBef>
                <a:spcPts val="0"/>
              </a:spcBef>
              <a:spcAft>
                <a:spcPts val="0"/>
              </a:spcAft>
              <a:buClr>
                <a:srgbClr val="000000"/>
              </a:buClr>
              <a:buSzPts val="2100"/>
              <a:buFont typeface="Arial"/>
              <a:buNone/>
            </a:pPr>
            <a:r>
              <a:rPr lang="en" sz="2300">
                <a:solidFill>
                  <a:srgbClr val="980000"/>
                </a:solidFill>
                <a:latin typeface="Raleway"/>
                <a:ea typeface="Raleway"/>
                <a:cs typeface="Raleway"/>
                <a:sym typeface="Raleway"/>
              </a:rPr>
              <a:t>HIGHLIGHTS- TALENT</a:t>
            </a:r>
            <a:endParaRPr sz="2100" i="0" u="none" strike="noStrike" cap="none">
              <a:solidFill>
                <a:srgbClr val="980000"/>
              </a:solidFill>
              <a:latin typeface="Oswald"/>
              <a:ea typeface="Oswald"/>
              <a:cs typeface="Oswald"/>
              <a:sym typeface="Oswald"/>
            </a:endParaRPr>
          </a:p>
        </p:txBody>
      </p:sp>
      <p:sp>
        <p:nvSpPr>
          <p:cNvPr id="195" name="Google Shape;195;p29"/>
          <p:cNvSpPr txBox="1"/>
          <p:nvPr/>
        </p:nvSpPr>
        <p:spPr>
          <a:xfrm>
            <a:off x="0" y="1026413"/>
            <a:ext cx="4115700" cy="14469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en" sz="2100">
                <a:latin typeface="Calibri"/>
                <a:ea typeface="Calibri"/>
                <a:cs typeface="Calibri"/>
                <a:sym typeface="Calibri"/>
              </a:rPr>
              <a:t> </a:t>
            </a:r>
            <a:endParaRPr sz="2100">
              <a:latin typeface="Calibri"/>
              <a:ea typeface="Calibri"/>
              <a:cs typeface="Calibri"/>
              <a:sym typeface="Calibri"/>
            </a:endParaRPr>
          </a:p>
          <a:p>
            <a:pPr marL="685800" lvl="0" indent="0" algn="l" rtl="0">
              <a:spcBef>
                <a:spcPts val="0"/>
              </a:spcBef>
              <a:spcAft>
                <a:spcPts val="0"/>
              </a:spcAft>
              <a:buNone/>
            </a:pPr>
            <a:endParaRPr sz="1700">
              <a:latin typeface="Calibri"/>
              <a:ea typeface="Calibri"/>
              <a:cs typeface="Calibri"/>
              <a:sym typeface="Calibri"/>
            </a:endParaRPr>
          </a:p>
          <a:p>
            <a:pPr marL="0" lvl="0" indent="0" algn="l" rtl="0">
              <a:spcBef>
                <a:spcPts val="0"/>
              </a:spcBef>
              <a:spcAft>
                <a:spcPts val="0"/>
              </a:spcAft>
              <a:buNone/>
            </a:pPr>
            <a:r>
              <a:rPr lang="en" sz="1700">
                <a:latin typeface="Calibri"/>
                <a:ea typeface="Calibri"/>
                <a:cs typeface="Calibri"/>
                <a:sym typeface="Calibri"/>
              </a:rPr>
              <a:t> </a:t>
            </a:r>
            <a:endParaRPr sz="1700">
              <a:latin typeface="Calibri"/>
              <a:ea typeface="Calibri"/>
              <a:cs typeface="Calibri"/>
              <a:sym typeface="Calibri"/>
            </a:endParaRPr>
          </a:p>
          <a:p>
            <a:pPr marL="0" lvl="0" indent="0" algn="l" rtl="0">
              <a:spcBef>
                <a:spcPts val="0"/>
              </a:spcBef>
              <a:spcAft>
                <a:spcPts val="0"/>
              </a:spcAft>
              <a:buNone/>
            </a:pPr>
            <a:endParaRPr sz="1700">
              <a:latin typeface="Calibri"/>
              <a:ea typeface="Calibri"/>
              <a:cs typeface="Calibri"/>
              <a:sym typeface="Calibri"/>
            </a:endParaRPr>
          </a:p>
          <a:p>
            <a:pPr marL="0" lvl="0" indent="0" algn="l" rtl="0">
              <a:spcBef>
                <a:spcPts val="0"/>
              </a:spcBef>
              <a:spcAft>
                <a:spcPts val="0"/>
              </a:spcAft>
              <a:buNone/>
            </a:pPr>
            <a:endParaRPr sz="1300">
              <a:latin typeface="Calibri"/>
              <a:ea typeface="Calibri"/>
              <a:cs typeface="Calibri"/>
              <a:sym typeface="Calibri"/>
            </a:endParaRPr>
          </a:p>
        </p:txBody>
      </p:sp>
      <p:sp>
        <p:nvSpPr>
          <p:cNvPr id="196" name="Google Shape;196;p29"/>
          <p:cNvSpPr txBox="1"/>
          <p:nvPr/>
        </p:nvSpPr>
        <p:spPr>
          <a:xfrm>
            <a:off x="500888" y="1323263"/>
            <a:ext cx="5210700" cy="3371700"/>
          </a:xfrm>
          <a:prstGeom prst="rect">
            <a:avLst/>
          </a:prstGeom>
          <a:noFill/>
          <a:ln>
            <a:noFill/>
          </a:ln>
        </p:spPr>
        <p:txBody>
          <a:bodyPr spcFirstLastPara="1" wrap="square" lIns="68575" tIns="68575" rIns="68575" bIns="68575" anchor="t" anchorCtr="0">
            <a:noAutofit/>
          </a:bodyPr>
          <a:lstStyle/>
          <a:p>
            <a:pPr marL="342900" lvl="0" indent="-298450" algn="l" rtl="0">
              <a:spcBef>
                <a:spcPts val="0"/>
              </a:spcBef>
              <a:spcAft>
                <a:spcPts val="0"/>
              </a:spcAft>
              <a:buClr>
                <a:schemeClr val="dk1"/>
              </a:buClr>
              <a:buSzPts val="2100"/>
              <a:buFont typeface="Calibri"/>
              <a:buChar char="●"/>
            </a:pPr>
            <a:r>
              <a:rPr lang="en" sz="2100">
                <a:solidFill>
                  <a:schemeClr val="dk1"/>
                </a:solidFill>
                <a:latin typeface="Calibri"/>
                <a:ea typeface="Calibri"/>
                <a:cs typeface="Calibri"/>
                <a:sym typeface="Calibri"/>
              </a:rPr>
              <a:t>New Office Manager Naomi Colon!</a:t>
            </a:r>
            <a:endParaRPr sz="2100">
              <a:solidFill>
                <a:schemeClr val="dk1"/>
              </a:solidFill>
              <a:latin typeface="Calibri"/>
              <a:ea typeface="Calibri"/>
              <a:cs typeface="Calibri"/>
              <a:sym typeface="Calibri"/>
            </a:endParaRPr>
          </a:p>
          <a:p>
            <a:pPr marL="342900" lvl="0" indent="-298450" algn="l" rtl="0">
              <a:spcBef>
                <a:spcPts val="0"/>
              </a:spcBef>
              <a:spcAft>
                <a:spcPts val="0"/>
              </a:spcAft>
              <a:buClr>
                <a:schemeClr val="dk1"/>
              </a:buClr>
              <a:buSzPts val="2100"/>
              <a:buFont typeface="Calibri"/>
              <a:buChar char="●"/>
            </a:pPr>
            <a:r>
              <a:rPr lang="en" sz="2100">
                <a:solidFill>
                  <a:schemeClr val="dk1"/>
                </a:solidFill>
                <a:latin typeface="Calibri"/>
                <a:ea typeface="Calibri"/>
                <a:cs typeface="Calibri"/>
                <a:sym typeface="Calibri"/>
              </a:rPr>
              <a:t>Teacher appreciation week! The committee planned a variety of ways to celebrate the love language of all teachers</a:t>
            </a:r>
            <a:endParaRPr sz="2100">
              <a:solidFill>
                <a:schemeClr val="dk1"/>
              </a:solidFill>
              <a:latin typeface="Calibri"/>
              <a:ea typeface="Calibri"/>
              <a:cs typeface="Calibri"/>
              <a:sym typeface="Calibri"/>
            </a:endParaRPr>
          </a:p>
          <a:p>
            <a:pPr marL="342900" lvl="0" indent="-298450" algn="l" rtl="0">
              <a:spcBef>
                <a:spcPts val="0"/>
              </a:spcBef>
              <a:spcAft>
                <a:spcPts val="0"/>
              </a:spcAft>
              <a:buClr>
                <a:schemeClr val="dk1"/>
              </a:buClr>
              <a:buSzPts val="2100"/>
              <a:buFont typeface="Calibri"/>
              <a:buChar char="●"/>
            </a:pPr>
            <a:r>
              <a:rPr lang="en" sz="2100">
                <a:solidFill>
                  <a:schemeClr val="dk1"/>
                </a:solidFill>
                <a:latin typeface="Calibri"/>
                <a:ea typeface="Calibri"/>
                <a:cs typeface="Calibri"/>
                <a:sym typeface="Calibri"/>
              </a:rPr>
              <a:t>TAP Kickoff! Strong communication and support plan for incoming teachers</a:t>
            </a:r>
            <a:endParaRPr sz="2100">
              <a:solidFill>
                <a:schemeClr val="dk1"/>
              </a:solidFill>
              <a:latin typeface="Calibri"/>
              <a:ea typeface="Calibri"/>
              <a:cs typeface="Calibri"/>
              <a:sym typeface="Calibri"/>
            </a:endParaRPr>
          </a:p>
          <a:p>
            <a:pPr marL="342900" lvl="0" indent="0" algn="l" rtl="0">
              <a:spcBef>
                <a:spcPts val="0"/>
              </a:spcBef>
              <a:spcAft>
                <a:spcPts val="0"/>
              </a:spcAft>
              <a:buNone/>
            </a:pPr>
            <a:endParaRPr sz="2100">
              <a:solidFill>
                <a:schemeClr val="dk1"/>
              </a:solidFill>
              <a:latin typeface="Calibri"/>
              <a:ea typeface="Calibri"/>
              <a:cs typeface="Calibri"/>
              <a:sym typeface="Calibri"/>
            </a:endParaRPr>
          </a:p>
          <a:p>
            <a:pPr marL="342900" lvl="0" indent="0" algn="l" rtl="0">
              <a:spcBef>
                <a:spcPts val="0"/>
              </a:spcBef>
              <a:spcAft>
                <a:spcPts val="0"/>
              </a:spcAft>
              <a:buNone/>
            </a:pPr>
            <a:endParaRPr sz="2100">
              <a:solidFill>
                <a:schemeClr val="dk1"/>
              </a:solidFill>
              <a:latin typeface="Calibri"/>
              <a:ea typeface="Calibri"/>
              <a:cs typeface="Calibri"/>
              <a:sym typeface="Calibri"/>
            </a:endParaRPr>
          </a:p>
          <a:p>
            <a:pPr marL="342900" lvl="0" indent="0" algn="l" rtl="0">
              <a:spcBef>
                <a:spcPts val="0"/>
              </a:spcBef>
              <a:spcAft>
                <a:spcPts val="0"/>
              </a:spcAft>
              <a:buNone/>
            </a:pPr>
            <a:endParaRPr sz="2100">
              <a:solidFill>
                <a:schemeClr val="dk1"/>
              </a:solidFill>
              <a:latin typeface="Calibri"/>
              <a:ea typeface="Calibri"/>
              <a:cs typeface="Calibri"/>
              <a:sym typeface="Calibri"/>
            </a:endParaRPr>
          </a:p>
          <a:p>
            <a:pPr marL="342900" lvl="0" indent="0" algn="l" rtl="0">
              <a:spcBef>
                <a:spcPts val="0"/>
              </a:spcBef>
              <a:spcAft>
                <a:spcPts val="0"/>
              </a:spcAft>
              <a:buNone/>
            </a:pPr>
            <a:endParaRPr sz="2100">
              <a:solidFill>
                <a:schemeClr val="dk1"/>
              </a:solidFill>
              <a:latin typeface="Calibri"/>
              <a:ea typeface="Calibri"/>
              <a:cs typeface="Calibri"/>
              <a:sym typeface="Calibri"/>
            </a:endParaRPr>
          </a:p>
        </p:txBody>
      </p:sp>
      <p:pic>
        <p:nvPicPr>
          <p:cNvPr id="197" name="Google Shape;197;p29"/>
          <p:cNvPicPr preferRelativeResize="0"/>
          <p:nvPr/>
        </p:nvPicPr>
        <p:blipFill>
          <a:blip r:embed="rId4">
            <a:alphaModFix/>
          </a:blip>
          <a:stretch>
            <a:fillRect/>
          </a:stretch>
        </p:blipFill>
        <p:spPr>
          <a:xfrm>
            <a:off x="5711438" y="526331"/>
            <a:ext cx="3158100" cy="428364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0"/>
          <p:cNvSpPr txBox="1">
            <a:spLocks noGrp="1"/>
          </p:cNvSpPr>
          <p:nvPr>
            <p:ph type="title"/>
          </p:nvPr>
        </p:nvSpPr>
        <p:spPr>
          <a:xfrm>
            <a:off x="671513" y="1825466"/>
            <a:ext cx="7886700" cy="994200"/>
          </a:xfrm>
          <a:prstGeom prst="rect">
            <a:avLst/>
          </a:prstGeom>
          <a:solidFill>
            <a:srgbClr val="C71D39"/>
          </a:solidFill>
          <a:ln>
            <a:noFill/>
          </a:ln>
        </p:spPr>
        <p:txBody>
          <a:bodyPr spcFirstLastPara="1" wrap="square" lIns="68575" tIns="34275" rIns="68575" bIns="34275" anchor="ctr" anchorCtr="0">
            <a:normAutofit/>
          </a:bodyPr>
          <a:lstStyle/>
          <a:p>
            <a:pPr marL="0" lvl="0" indent="0" algn="ctr" rtl="0">
              <a:spcBef>
                <a:spcPts val="0"/>
              </a:spcBef>
              <a:spcAft>
                <a:spcPts val="0"/>
              </a:spcAft>
              <a:buClr>
                <a:schemeClr val="lt1"/>
              </a:buClr>
              <a:buSzPts val="2700"/>
              <a:buFont typeface="Cambria"/>
              <a:buNone/>
            </a:pPr>
            <a:r>
              <a:rPr lang="en" sz="2700">
                <a:solidFill>
                  <a:schemeClr val="lt1"/>
                </a:solidFill>
                <a:latin typeface="Cambria"/>
                <a:ea typeface="Cambria"/>
                <a:cs typeface="Cambria"/>
                <a:sym typeface="Cambria"/>
              </a:rPr>
              <a:t>262 Liberty St. Update</a:t>
            </a:r>
            <a:endParaRPr sz="2700">
              <a:solidFill>
                <a:schemeClr val="lt1"/>
              </a:solidFill>
              <a:latin typeface="Cambria"/>
              <a:ea typeface="Cambria"/>
              <a:cs typeface="Cambria"/>
              <a:sym typeface="Cambria"/>
            </a:endParaRPr>
          </a:p>
        </p:txBody>
      </p:sp>
      <p:sp>
        <p:nvSpPr>
          <p:cNvPr id="204" name="Google Shape;204;p30"/>
          <p:cNvSpPr txBox="1"/>
          <p:nvPr/>
        </p:nvSpPr>
        <p:spPr>
          <a:xfrm>
            <a:off x="2288078" y="2459451"/>
            <a:ext cx="4576200" cy="2385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 sz="1100" b="0" i="0" u="none" strike="noStrike" cap="none">
                <a:solidFill>
                  <a:srgbClr val="000000"/>
                </a:solidFill>
                <a:latin typeface="Arial"/>
                <a:ea typeface="Arial"/>
                <a:cs typeface="Arial"/>
                <a:sym typeface="Arial"/>
              </a:rPr>
              <a:t> </a:t>
            </a:r>
            <a:endParaRPr sz="1100" b="0"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1"/>
          <p:cNvSpPr txBox="1"/>
          <p:nvPr/>
        </p:nvSpPr>
        <p:spPr>
          <a:xfrm>
            <a:off x="759275" y="119625"/>
            <a:ext cx="7550700" cy="7923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3200" b="1">
                <a:solidFill>
                  <a:srgbClr val="CC0000"/>
                </a:solidFill>
                <a:latin typeface="Oswald"/>
                <a:ea typeface="Oswald"/>
                <a:cs typeface="Oswald"/>
                <a:sym typeface="Oswald"/>
              </a:rPr>
              <a:t>Construction Update</a:t>
            </a:r>
            <a:endParaRPr sz="3200" b="1">
              <a:solidFill>
                <a:srgbClr val="CC0000"/>
              </a:solidFill>
              <a:latin typeface="Oswald"/>
              <a:ea typeface="Oswald"/>
              <a:cs typeface="Oswald"/>
              <a:sym typeface="Oswald"/>
            </a:endParaRPr>
          </a:p>
        </p:txBody>
      </p:sp>
      <p:sp>
        <p:nvSpPr>
          <p:cNvPr id="210" name="Google Shape;210;p31"/>
          <p:cNvSpPr txBox="1"/>
          <p:nvPr/>
        </p:nvSpPr>
        <p:spPr>
          <a:xfrm>
            <a:off x="3690375" y="1343700"/>
            <a:ext cx="5357100" cy="2456100"/>
          </a:xfrm>
          <a:prstGeom prst="rect">
            <a:avLst/>
          </a:prstGeom>
          <a:noFill/>
          <a:ln>
            <a:noFill/>
          </a:ln>
        </p:spPr>
        <p:txBody>
          <a:bodyPr spcFirstLastPara="1" wrap="square" lIns="91425" tIns="91425" rIns="91425" bIns="91425" anchor="t" anchorCtr="0">
            <a:noAutofit/>
          </a:bodyPr>
          <a:lstStyle/>
          <a:p>
            <a:pPr marL="457200" lvl="0" indent="-215900" algn="l" rtl="0">
              <a:spcBef>
                <a:spcPts val="0"/>
              </a:spcBef>
              <a:spcAft>
                <a:spcPts val="0"/>
              </a:spcAft>
              <a:buClr>
                <a:schemeClr val="dk1"/>
              </a:buClr>
              <a:buSzPts val="1600"/>
              <a:buFont typeface="EB Garamond"/>
              <a:buChar char="●"/>
            </a:pPr>
            <a:r>
              <a:rPr lang="en" sz="1600" b="1">
                <a:solidFill>
                  <a:schemeClr val="dk1"/>
                </a:solidFill>
                <a:latin typeface="EB Garamond"/>
                <a:ea typeface="EB Garamond"/>
                <a:cs typeface="EB Garamond"/>
                <a:sym typeface="EB Garamond"/>
              </a:rPr>
              <a:t>Steel structure complete</a:t>
            </a:r>
            <a:endParaRPr sz="1600" b="1">
              <a:solidFill>
                <a:schemeClr val="dk1"/>
              </a:solidFill>
              <a:latin typeface="EB Garamond"/>
              <a:ea typeface="EB Garamond"/>
              <a:cs typeface="EB Garamond"/>
              <a:sym typeface="EB Garamond"/>
            </a:endParaRPr>
          </a:p>
          <a:p>
            <a:pPr marL="457200" lvl="0" indent="-215900" algn="l" rtl="0">
              <a:spcBef>
                <a:spcPts val="0"/>
              </a:spcBef>
              <a:spcAft>
                <a:spcPts val="0"/>
              </a:spcAft>
              <a:buClr>
                <a:schemeClr val="dk1"/>
              </a:buClr>
              <a:buSzPts val="1600"/>
              <a:buFont typeface="EB Garamond"/>
              <a:buChar char="●"/>
            </a:pPr>
            <a:r>
              <a:rPr lang="en" sz="1600" b="1">
                <a:solidFill>
                  <a:schemeClr val="dk1"/>
                </a:solidFill>
                <a:latin typeface="EB Garamond"/>
                <a:ea typeface="EB Garamond"/>
                <a:cs typeface="EB Garamond"/>
                <a:sym typeface="EB Garamond"/>
              </a:rPr>
              <a:t>First floor exterior studs installed</a:t>
            </a:r>
            <a:endParaRPr sz="1600" b="1">
              <a:solidFill>
                <a:schemeClr val="dk1"/>
              </a:solidFill>
              <a:latin typeface="EB Garamond"/>
              <a:ea typeface="EB Garamond"/>
              <a:cs typeface="EB Garamond"/>
              <a:sym typeface="EB Garamond"/>
            </a:endParaRPr>
          </a:p>
          <a:p>
            <a:pPr marL="457200" lvl="0" indent="-215900" algn="l" rtl="0">
              <a:spcBef>
                <a:spcPts val="0"/>
              </a:spcBef>
              <a:spcAft>
                <a:spcPts val="0"/>
              </a:spcAft>
              <a:buClr>
                <a:schemeClr val="dk1"/>
              </a:buClr>
              <a:buSzPts val="1600"/>
              <a:buFont typeface="EB Garamond"/>
              <a:buChar char="●"/>
            </a:pPr>
            <a:r>
              <a:rPr lang="en" sz="1600" b="1">
                <a:solidFill>
                  <a:schemeClr val="dk1"/>
                </a:solidFill>
                <a:latin typeface="EB Garamond"/>
                <a:ea typeface="EB Garamond"/>
                <a:cs typeface="EB Garamond"/>
                <a:sym typeface="EB Garamond"/>
              </a:rPr>
              <a:t>Kitchen layout revisions complete</a:t>
            </a:r>
            <a:endParaRPr sz="1600" b="1">
              <a:solidFill>
                <a:schemeClr val="dk1"/>
              </a:solidFill>
              <a:latin typeface="EB Garamond"/>
              <a:ea typeface="EB Garamond"/>
              <a:cs typeface="EB Garamond"/>
              <a:sym typeface="EB Garamond"/>
            </a:endParaRPr>
          </a:p>
          <a:p>
            <a:pPr marL="457200" lvl="0" indent="-215900" algn="l" rtl="0">
              <a:spcBef>
                <a:spcPts val="0"/>
              </a:spcBef>
              <a:spcAft>
                <a:spcPts val="0"/>
              </a:spcAft>
              <a:buClr>
                <a:schemeClr val="dk1"/>
              </a:buClr>
              <a:buSzPts val="1600"/>
              <a:buFont typeface="EB Garamond"/>
              <a:buChar char="●"/>
            </a:pPr>
            <a:r>
              <a:rPr lang="en" sz="1600">
                <a:solidFill>
                  <a:schemeClr val="dk1"/>
                </a:solidFill>
                <a:latin typeface="EB Garamond"/>
                <a:ea typeface="EB Garamond"/>
                <a:cs typeface="EB Garamond"/>
                <a:sym typeface="EB Garamond"/>
              </a:rPr>
              <a:t>Exterior sheathing - begins this week</a:t>
            </a:r>
            <a:endParaRPr sz="1600">
              <a:solidFill>
                <a:schemeClr val="dk1"/>
              </a:solidFill>
              <a:latin typeface="EB Garamond"/>
              <a:ea typeface="EB Garamond"/>
              <a:cs typeface="EB Garamond"/>
              <a:sym typeface="EB Garamond"/>
            </a:endParaRPr>
          </a:p>
          <a:p>
            <a:pPr marL="457200" lvl="0" indent="-215900" algn="l" rtl="0">
              <a:spcBef>
                <a:spcPts val="0"/>
              </a:spcBef>
              <a:spcAft>
                <a:spcPts val="0"/>
              </a:spcAft>
              <a:buClr>
                <a:schemeClr val="dk1"/>
              </a:buClr>
              <a:buSzPts val="1600"/>
              <a:buFont typeface="EB Garamond"/>
              <a:buChar char="●"/>
            </a:pPr>
            <a:r>
              <a:rPr lang="en" sz="1600">
                <a:solidFill>
                  <a:schemeClr val="dk1"/>
                </a:solidFill>
                <a:latin typeface="EB Garamond"/>
                <a:ea typeface="EB Garamond"/>
                <a:cs typeface="EB Garamond"/>
                <a:sym typeface="EB Garamond"/>
              </a:rPr>
              <a:t>Roofing on one story - begins this week</a:t>
            </a:r>
            <a:endParaRPr sz="1600">
              <a:solidFill>
                <a:schemeClr val="dk1"/>
              </a:solidFill>
              <a:latin typeface="EB Garamond"/>
              <a:ea typeface="EB Garamond"/>
              <a:cs typeface="EB Garamond"/>
              <a:sym typeface="EB Garamond"/>
            </a:endParaRPr>
          </a:p>
          <a:p>
            <a:pPr marL="457200" lvl="0" indent="-215900" algn="l" rtl="0">
              <a:spcBef>
                <a:spcPts val="0"/>
              </a:spcBef>
              <a:spcAft>
                <a:spcPts val="0"/>
              </a:spcAft>
              <a:buClr>
                <a:schemeClr val="dk1"/>
              </a:buClr>
              <a:buSzPts val="1600"/>
              <a:buFont typeface="EB Garamond"/>
              <a:buChar char="●"/>
            </a:pPr>
            <a:r>
              <a:rPr lang="en" sz="1600">
                <a:solidFill>
                  <a:schemeClr val="dk1"/>
                </a:solidFill>
                <a:latin typeface="EB Garamond"/>
                <a:ea typeface="EB Garamond"/>
                <a:cs typeface="EB Garamond"/>
                <a:sym typeface="EB Garamond"/>
              </a:rPr>
              <a:t>Concrete deck on second floor - complete 5/29</a:t>
            </a:r>
            <a:endParaRPr sz="1600">
              <a:solidFill>
                <a:schemeClr val="dk1"/>
              </a:solidFill>
              <a:latin typeface="EB Garamond"/>
              <a:ea typeface="EB Garamond"/>
              <a:cs typeface="EB Garamond"/>
              <a:sym typeface="EB Garamond"/>
            </a:endParaRPr>
          </a:p>
          <a:p>
            <a:pPr marL="457200" lvl="0" indent="-215900" algn="l" rtl="0">
              <a:spcBef>
                <a:spcPts val="0"/>
              </a:spcBef>
              <a:spcAft>
                <a:spcPts val="0"/>
              </a:spcAft>
              <a:buClr>
                <a:schemeClr val="dk1"/>
              </a:buClr>
              <a:buSzPts val="1600"/>
              <a:buFont typeface="EB Garamond"/>
              <a:buChar char="●"/>
            </a:pPr>
            <a:r>
              <a:rPr lang="en" sz="1600">
                <a:solidFill>
                  <a:schemeClr val="dk1"/>
                </a:solidFill>
                <a:latin typeface="EB Garamond"/>
                <a:ea typeface="EB Garamond"/>
                <a:cs typeface="EB Garamond"/>
                <a:sym typeface="EB Garamond"/>
              </a:rPr>
              <a:t>Underground MEP (mechanical, electrical and plumbing) - installed by end of this week</a:t>
            </a:r>
            <a:endParaRPr sz="1600">
              <a:solidFill>
                <a:schemeClr val="dk1"/>
              </a:solidFill>
              <a:latin typeface="EB Garamond"/>
              <a:ea typeface="EB Garamond"/>
              <a:cs typeface="EB Garamond"/>
              <a:sym typeface="EB Garamond"/>
            </a:endParaRPr>
          </a:p>
          <a:p>
            <a:pPr marL="457200" lvl="0" indent="-215900" algn="l" rtl="0">
              <a:spcBef>
                <a:spcPts val="0"/>
              </a:spcBef>
              <a:spcAft>
                <a:spcPts val="0"/>
              </a:spcAft>
              <a:buClr>
                <a:schemeClr val="dk1"/>
              </a:buClr>
              <a:buSzPts val="1600"/>
              <a:buFont typeface="EB Garamond"/>
              <a:buChar char="●"/>
            </a:pPr>
            <a:r>
              <a:rPr lang="en" sz="1600">
                <a:solidFill>
                  <a:schemeClr val="dk1"/>
                </a:solidFill>
                <a:latin typeface="EB Garamond"/>
                <a:ea typeface="EB Garamond"/>
                <a:cs typeface="EB Garamond"/>
                <a:sym typeface="EB Garamond"/>
              </a:rPr>
              <a:t>Elevator masonry is 50% complete - done by end of this week</a:t>
            </a:r>
            <a:endParaRPr sz="1600">
              <a:solidFill>
                <a:schemeClr val="dk1"/>
              </a:solidFill>
              <a:latin typeface="EB Garamond"/>
              <a:ea typeface="EB Garamond"/>
              <a:cs typeface="EB Garamond"/>
              <a:sym typeface="EB Garamond"/>
            </a:endParaRPr>
          </a:p>
          <a:p>
            <a:pPr marL="457200" lvl="0" indent="-215900" algn="l" rtl="0">
              <a:spcBef>
                <a:spcPts val="0"/>
              </a:spcBef>
              <a:spcAft>
                <a:spcPts val="0"/>
              </a:spcAft>
              <a:buClr>
                <a:schemeClr val="dk1"/>
              </a:buClr>
              <a:buSzPts val="1600"/>
              <a:buFont typeface="EB Garamond"/>
              <a:buChar char="●"/>
            </a:pPr>
            <a:r>
              <a:rPr lang="en" sz="1600">
                <a:solidFill>
                  <a:schemeClr val="dk1"/>
                </a:solidFill>
                <a:latin typeface="EB Garamond"/>
                <a:ea typeface="EB Garamond"/>
                <a:cs typeface="EB Garamond"/>
                <a:sym typeface="EB Garamond"/>
              </a:rPr>
              <a:t>Additional projects in progress:</a:t>
            </a:r>
            <a:endParaRPr sz="1600">
              <a:solidFill>
                <a:schemeClr val="dk1"/>
              </a:solidFill>
              <a:latin typeface="EB Garamond"/>
              <a:ea typeface="EB Garamond"/>
              <a:cs typeface="EB Garamond"/>
              <a:sym typeface="EB Garamond"/>
            </a:endParaRPr>
          </a:p>
          <a:p>
            <a:pPr marL="914400" lvl="1" indent="-330200" algn="l" rtl="0">
              <a:spcBef>
                <a:spcPts val="0"/>
              </a:spcBef>
              <a:spcAft>
                <a:spcPts val="0"/>
              </a:spcAft>
              <a:buClr>
                <a:schemeClr val="dk1"/>
              </a:buClr>
              <a:buSzPts val="1600"/>
              <a:buFont typeface="EB Garamond"/>
              <a:buChar char="○"/>
            </a:pPr>
            <a:r>
              <a:rPr lang="en" sz="1600">
                <a:solidFill>
                  <a:schemeClr val="dk1"/>
                </a:solidFill>
                <a:latin typeface="EB Garamond"/>
                <a:ea typeface="EB Garamond"/>
                <a:cs typeface="EB Garamond"/>
                <a:sym typeface="EB Garamond"/>
              </a:rPr>
              <a:t>Interior framing</a:t>
            </a:r>
            <a:endParaRPr sz="1600">
              <a:solidFill>
                <a:schemeClr val="dk1"/>
              </a:solidFill>
              <a:latin typeface="EB Garamond"/>
              <a:ea typeface="EB Garamond"/>
              <a:cs typeface="EB Garamond"/>
              <a:sym typeface="EB Garamond"/>
            </a:endParaRPr>
          </a:p>
          <a:p>
            <a:pPr marL="914400" lvl="1" indent="-330200" algn="l" rtl="0">
              <a:spcBef>
                <a:spcPts val="0"/>
              </a:spcBef>
              <a:spcAft>
                <a:spcPts val="0"/>
              </a:spcAft>
              <a:buClr>
                <a:schemeClr val="dk1"/>
              </a:buClr>
              <a:buSzPts val="1600"/>
              <a:buFont typeface="EB Garamond"/>
              <a:buChar char="○"/>
            </a:pPr>
            <a:r>
              <a:rPr lang="en" sz="1600">
                <a:solidFill>
                  <a:schemeClr val="dk1"/>
                </a:solidFill>
                <a:latin typeface="EB Garamond"/>
                <a:ea typeface="EB Garamond"/>
                <a:cs typeface="EB Garamond"/>
                <a:sym typeface="EB Garamond"/>
              </a:rPr>
              <a:t>HVAC in gym</a:t>
            </a:r>
            <a:endParaRPr sz="1600">
              <a:solidFill>
                <a:schemeClr val="dk1"/>
              </a:solidFill>
              <a:latin typeface="EB Garamond"/>
              <a:ea typeface="EB Garamond"/>
              <a:cs typeface="EB Garamond"/>
              <a:sym typeface="EB Garamond"/>
            </a:endParaRPr>
          </a:p>
          <a:p>
            <a:pPr marL="914400" lvl="1" indent="-330200" algn="l" rtl="0">
              <a:spcBef>
                <a:spcPts val="0"/>
              </a:spcBef>
              <a:spcAft>
                <a:spcPts val="0"/>
              </a:spcAft>
              <a:buClr>
                <a:schemeClr val="dk1"/>
              </a:buClr>
              <a:buSzPts val="1600"/>
              <a:buFont typeface="EB Garamond"/>
              <a:buChar char="○"/>
            </a:pPr>
            <a:r>
              <a:rPr lang="en" sz="1600">
                <a:solidFill>
                  <a:schemeClr val="dk1"/>
                </a:solidFill>
                <a:latin typeface="EB Garamond"/>
                <a:ea typeface="EB Garamond"/>
                <a:cs typeface="EB Garamond"/>
                <a:sym typeface="EB Garamond"/>
              </a:rPr>
              <a:t>Exterior underground utilities</a:t>
            </a:r>
            <a:endParaRPr sz="1600">
              <a:solidFill>
                <a:schemeClr val="dk1"/>
              </a:solidFill>
              <a:latin typeface="EB Garamond"/>
              <a:ea typeface="EB Garamond"/>
              <a:cs typeface="EB Garamond"/>
              <a:sym typeface="EB Garamond"/>
            </a:endParaRPr>
          </a:p>
          <a:p>
            <a:pPr marL="0" lvl="0" indent="0" algn="l" rtl="0">
              <a:spcBef>
                <a:spcPts val="0"/>
              </a:spcBef>
              <a:spcAft>
                <a:spcPts val="0"/>
              </a:spcAft>
              <a:buNone/>
            </a:pPr>
            <a:endParaRPr sz="1600" b="1">
              <a:solidFill>
                <a:schemeClr val="dk1"/>
              </a:solidFill>
              <a:latin typeface="EB Garamond"/>
              <a:ea typeface="EB Garamond"/>
              <a:cs typeface="EB Garamond"/>
              <a:sym typeface="EB Garamond"/>
            </a:endParaRPr>
          </a:p>
        </p:txBody>
      </p:sp>
      <p:pic>
        <p:nvPicPr>
          <p:cNvPr id="211" name="Google Shape;211;p31"/>
          <p:cNvPicPr preferRelativeResize="0"/>
          <p:nvPr/>
        </p:nvPicPr>
        <p:blipFill>
          <a:blip r:embed="rId3">
            <a:alphaModFix/>
          </a:blip>
          <a:stretch>
            <a:fillRect/>
          </a:stretch>
        </p:blipFill>
        <p:spPr>
          <a:xfrm>
            <a:off x="654050" y="937475"/>
            <a:ext cx="2775850" cy="2029654"/>
          </a:xfrm>
          <a:prstGeom prst="rect">
            <a:avLst/>
          </a:prstGeom>
          <a:noFill/>
          <a:ln>
            <a:noFill/>
          </a:ln>
        </p:spPr>
      </p:pic>
      <p:pic>
        <p:nvPicPr>
          <p:cNvPr id="212" name="Google Shape;212;p31"/>
          <p:cNvPicPr preferRelativeResize="0"/>
          <p:nvPr/>
        </p:nvPicPr>
        <p:blipFill>
          <a:blip r:embed="rId4">
            <a:alphaModFix/>
          </a:blip>
          <a:stretch>
            <a:fillRect/>
          </a:stretch>
        </p:blipFill>
        <p:spPr>
          <a:xfrm>
            <a:off x="654050" y="2992675"/>
            <a:ext cx="2775843" cy="1822600"/>
          </a:xfrm>
          <a:prstGeom prst="rect">
            <a:avLst/>
          </a:prstGeom>
          <a:noFill/>
          <a:ln>
            <a:noFill/>
          </a:ln>
        </p:spPr>
      </p:pic>
      <p:sp>
        <p:nvSpPr>
          <p:cNvPr id="213" name="Google Shape;213;p31"/>
          <p:cNvSpPr txBox="1"/>
          <p:nvPr/>
        </p:nvSpPr>
        <p:spPr>
          <a:xfrm>
            <a:off x="450475" y="4757625"/>
            <a:ext cx="3183000" cy="201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i="1">
                <a:solidFill>
                  <a:schemeClr val="dk2"/>
                </a:solidFill>
                <a:latin typeface="EB Garamond"/>
                <a:ea typeface="EB Garamond"/>
                <a:cs typeface="EB Garamond"/>
                <a:sym typeface="EB Garamond"/>
              </a:rPr>
              <a:t>Current aerial photos of site (5/19/2024)</a:t>
            </a:r>
            <a:endParaRPr sz="1200" i="1">
              <a:solidFill>
                <a:schemeClr val="dk2"/>
              </a:solidFill>
              <a:latin typeface="EB Garamond"/>
              <a:ea typeface="EB Garamond"/>
              <a:cs typeface="EB Garamond"/>
              <a:sym typeface="EB Garamon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0">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0">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0">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0">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10">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10">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10">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2"/>
          <p:cNvSpPr txBox="1"/>
          <p:nvPr/>
        </p:nvSpPr>
        <p:spPr>
          <a:xfrm>
            <a:off x="759275" y="119625"/>
            <a:ext cx="7550700" cy="7923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3200" b="1">
                <a:solidFill>
                  <a:srgbClr val="CC0000"/>
                </a:solidFill>
                <a:latin typeface="Oswald"/>
                <a:ea typeface="Oswald"/>
                <a:cs typeface="Oswald"/>
                <a:sym typeface="Oswald"/>
              </a:rPr>
              <a:t>Technology Planning Update</a:t>
            </a:r>
            <a:endParaRPr sz="3200" b="1">
              <a:solidFill>
                <a:srgbClr val="CC0000"/>
              </a:solidFill>
              <a:latin typeface="Oswald"/>
              <a:ea typeface="Oswald"/>
              <a:cs typeface="Oswald"/>
              <a:sym typeface="Oswald"/>
            </a:endParaRPr>
          </a:p>
        </p:txBody>
      </p:sp>
      <p:pic>
        <p:nvPicPr>
          <p:cNvPr id="219" name="Google Shape;219;p32"/>
          <p:cNvPicPr preferRelativeResize="0"/>
          <p:nvPr/>
        </p:nvPicPr>
        <p:blipFill rotWithShape="1">
          <a:blip r:embed="rId3">
            <a:alphaModFix/>
          </a:blip>
          <a:srcRect l="3818"/>
          <a:stretch/>
        </p:blipFill>
        <p:spPr>
          <a:xfrm rot="5400000">
            <a:off x="1403100" y="649025"/>
            <a:ext cx="2804200" cy="3148150"/>
          </a:xfrm>
          <a:prstGeom prst="rect">
            <a:avLst/>
          </a:prstGeom>
          <a:noFill/>
          <a:ln>
            <a:noFill/>
          </a:ln>
        </p:spPr>
      </p:pic>
      <p:pic>
        <p:nvPicPr>
          <p:cNvPr id="220" name="Google Shape;220;p32"/>
          <p:cNvPicPr preferRelativeResize="0"/>
          <p:nvPr/>
        </p:nvPicPr>
        <p:blipFill rotWithShape="1">
          <a:blip r:embed="rId4">
            <a:alphaModFix/>
          </a:blip>
          <a:srcRect t="5401"/>
          <a:stretch/>
        </p:blipFill>
        <p:spPr>
          <a:xfrm rot="5400000">
            <a:off x="-480818" y="1739012"/>
            <a:ext cx="2367001" cy="1405366"/>
          </a:xfrm>
          <a:prstGeom prst="rect">
            <a:avLst/>
          </a:prstGeom>
          <a:noFill/>
          <a:ln>
            <a:noFill/>
          </a:ln>
        </p:spPr>
      </p:pic>
      <p:pic>
        <p:nvPicPr>
          <p:cNvPr id="221" name="Google Shape;221;p32"/>
          <p:cNvPicPr preferRelativeResize="0"/>
          <p:nvPr/>
        </p:nvPicPr>
        <p:blipFill rotWithShape="1">
          <a:blip r:embed="rId5">
            <a:alphaModFix/>
          </a:blip>
          <a:srcRect r="2075"/>
          <a:stretch/>
        </p:blipFill>
        <p:spPr>
          <a:xfrm rot="5400000">
            <a:off x="6039143" y="1986618"/>
            <a:ext cx="2900800" cy="3308915"/>
          </a:xfrm>
          <a:prstGeom prst="rect">
            <a:avLst/>
          </a:prstGeom>
          <a:noFill/>
          <a:ln>
            <a:noFill/>
          </a:ln>
        </p:spPr>
      </p:pic>
      <p:pic>
        <p:nvPicPr>
          <p:cNvPr id="222" name="Google Shape;222;p32"/>
          <p:cNvPicPr preferRelativeResize="0"/>
          <p:nvPr/>
        </p:nvPicPr>
        <p:blipFill rotWithShape="1">
          <a:blip r:embed="rId6">
            <a:alphaModFix/>
          </a:blip>
          <a:srcRect l="883" t="8508" r="893"/>
          <a:stretch/>
        </p:blipFill>
        <p:spPr>
          <a:xfrm rot="5400000">
            <a:off x="4020098" y="3222796"/>
            <a:ext cx="2256757" cy="1480603"/>
          </a:xfrm>
          <a:prstGeom prst="rect">
            <a:avLst/>
          </a:prstGeom>
          <a:noFill/>
          <a:ln>
            <a:noFill/>
          </a:ln>
        </p:spPr>
      </p:pic>
      <p:sp>
        <p:nvSpPr>
          <p:cNvPr id="223" name="Google Shape;223;p32"/>
          <p:cNvSpPr txBox="1"/>
          <p:nvPr/>
        </p:nvSpPr>
        <p:spPr>
          <a:xfrm>
            <a:off x="484100" y="1375825"/>
            <a:ext cx="711000" cy="341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2"/>
                </a:solidFill>
                <a:latin typeface="Oswald"/>
                <a:ea typeface="Oswald"/>
                <a:cs typeface="Oswald"/>
                <a:sym typeface="Oswald"/>
              </a:rPr>
              <a:t>Floor 1</a:t>
            </a:r>
            <a:endParaRPr b="1">
              <a:solidFill>
                <a:schemeClr val="dk2"/>
              </a:solidFill>
              <a:latin typeface="Oswald"/>
              <a:ea typeface="Oswald"/>
              <a:cs typeface="Oswald"/>
              <a:sym typeface="Oswald"/>
            </a:endParaRPr>
          </a:p>
        </p:txBody>
      </p:sp>
      <p:sp>
        <p:nvSpPr>
          <p:cNvPr id="224" name="Google Shape;224;p32"/>
          <p:cNvSpPr txBox="1"/>
          <p:nvPr/>
        </p:nvSpPr>
        <p:spPr>
          <a:xfrm>
            <a:off x="4970925" y="2949925"/>
            <a:ext cx="711000" cy="341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2"/>
                </a:solidFill>
                <a:latin typeface="Oswald"/>
                <a:ea typeface="Oswald"/>
                <a:cs typeface="Oswald"/>
                <a:sym typeface="Oswald"/>
              </a:rPr>
              <a:t>Floor 2</a:t>
            </a:r>
            <a:endParaRPr b="1">
              <a:solidFill>
                <a:schemeClr val="dk2"/>
              </a:solidFill>
              <a:latin typeface="Oswald"/>
              <a:ea typeface="Oswald"/>
              <a:cs typeface="Oswald"/>
              <a:sym typeface="Oswald"/>
            </a:endParaRPr>
          </a:p>
        </p:txBody>
      </p:sp>
      <p:sp>
        <p:nvSpPr>
          <p:cNvPr id="225" name="Google Shape;225;p32"/>
          <p:cNvSpPr txBox="1"/>
          <p:nvPr/>
        </p:nvSpPr>
        <p:spPr>
          <a:xfrm>
            <a:off x="4484075" y="1179300"/>
            <a:ext cx="3825900" cy="1184700"/>
          </a:xfrm>
          <a:prstGeom prst="rect">
            <a:avLst/>
          </a:prstGeom>
          <a:noFill/>
          <a:ln>
            <a:noFill/>
          </a:ln>
        </p:spPr>
        <p:txBody>
          <a:bodyPr spcFirstLastPara="1" wrap="square" lIns="91425" tIns="91425" rIns="91425" bIns="91425" anchor="t" anchorCtr="0">
            <a:noAutofit/>
          </a:bodyPr>
          <a:lstStyle/>
          <a:p>
            <a:pPr marL="457200" lvl="0" indent="-298450" algn="l" rtl="0">
              <a:spcBef>
                <a:spcPts val="0"/>
              </a:spcBef>
              <a:spcAft>
                <a:spcPts val="0"/>
              </a:spcAft>
              <a:buClr>
                <a:schemeClr val="dk2"/>
              </a:buClr>
              <a:buSzPts val="1100"/>
              <a:buChar char="●"/>
            </a:pPr>
            <a:r>
              <a:rPr lang="en" sz="1100" b="1">
                <a:solidFill>
                  <a:schemeClr val="dk2"/>
                </a:solidFill>
              </a:rPr>
              <a:t>Three Liberty Street tech quotes signed 5/16</a:t>
            </a:r>
            <a:endParaRPr sz="1100" b="1">
              <a:solidFill>
                <a:schemeClr val="dk2"/>
              </a:solidFill>
            </a:endParaRPr>
          </a:p>
          <a:p>
            <a:pPr marL="914400" lvl="1" indent="-298450" algn="l" rtl="0">
              <a:spcBef>
                <a:spcPts val="0"/>
              </a:spcBef>
              <a:spcAft>
                <a:spcPts val="0"/>
              </a:spcAft>
              <a:buClr>
                <a:schemeClr val="dk2"/>
              </a:buClr>
              <a:buSzPts val="1100"/>
              <a:buChar char="○"/>
            </a:pPr>
            <a:r>
              <a:rPr lang="en" sz="1100" b="1">
                <a:solidFill>
                  <a:schemeClr val="dk2"/>
                </a:solidFill>
              </a:rPr>
              <a:t>Gym/Cafeteria AV</a:t>
            </a:r>
            <a:endParaRPr sz="1100" b="1">
              <a:solidFill>
                <a:schemeClr val="dk2"/>
              </a:solidFill>
            </a:endParaRPr>
          </a:p>
          <a:p>
            <a:pPr marL="914400" lvl="1" indent="-298450" algn="l" rtl="0">
              <a:spcBef>
                <a:spcPts val="0"/>
              </a:spcBef>
              <a:spcAft>
                <a:spcPts val="0"/>
              </a:spcAft>
              <a:buClr>
                <a:schemeClr val="dk2"/>
              </a:buClr>
              <a:buSzPts val="1100"/>
              <a:buChar char="○"/>
            </a:pPr>
            <a:r>
              <a:rPr lang="en" sz="1100" b="1">
                <a:solidFill>
                  <a:schemeClr val="dk2"/>
                </a:solidFill>
              </a:rPr>
              <a:t>E-Rate</a:t>
            </a:r>
            <a:endParaRPr sz="1100" b="1">
              <a:solidFill>
                <a:schemeClr val="dk2"/>
              </a:solidFill>
            </a:endParaRPr>
          </a:p>
          <a:p>
            <a:pPr marL="914400" lvl="1" indent="-298450" algn="l" rtl="0">
              <a:spcBef>
                <a:spcPts val="0"/>
              </a:spcBef>
              <a:spcAft>
                <a:spcPts val="0"/>
              </a:spcAft>
              <a:buClr>
                <a:schemeClr val="dk2"/>
              </a:buClr>
              <a:buSzPts val="1100"/>
              <a:buChar char="○"/>
            </a:pPr>
            <a:r>
              <a:rPr lang="en" sz="1100" b="1">
                <a:solidFill>
                  <a:schemeClr val="dk2"/>
                </a:solidFill>
              </a:rPr>
              <a:t>Low voltage, cabling, equipment</a:t>
            </a:r>
            <a:endParaRPr sz="1100" b="1">
              <a:solidFill>
                <a:schemeClr val="dk2"/>
              </a:solidFill>
            </a:endParaRPr>
          </a:p>
          <a:p>
            <a:pPr marL="457200" lvl="0" indent="-298450" algn="l" rtl="0">
              <a:spcBef>
                <a:spcPts val="0"/>
              </a:spcBef>
              <a:spcAft>
                <a:spcPts val="0"/>
              </a:spcAft>
              <a:buClr>
                <a:schemeClr val="dk2"/>
              </a:buClr>
              <a:buSzPts val="1100"/>
              <a:buChar char="●"/>
            </a:pPr>
            <a:r>
              <a:rPr lang="en" sz="1100" b="1">
                <a:solidFill>
                  <a:schemeClr val="dk2"/>
                </a:solidFill>
              </a:rPr>
              <a:t>Coming up: Gymnasium scoreboards</a:t>
            </a:r>
            <a:endParaRPr sz="1100" b="1">
              <a:solidFill>
                <a:schemeClr val="dk2"/>
              </a:solidFill>
            </a:endParaRPr>
          </a:p>
        </p:txBody>
      </p:sp>
      <p:pic>
        <p:nvPicPr>
          <p:cNvPr id="226" name="Google Shape;226;p32"/>
          <p:cNvPicPr preferRelativeResize="0"/>
          <p:nvPr/>
        </p:nvPicPr>
        <p:blipFill>
          <a:blip r:embed="rId7">
            <a:alphaModFix/>
          </a:blip>
          <a:stretch>
            <a:fillRect/>
          </a:stretch>
        </p:blipFill>
        <p:spPr>
          <a:xfrm>
            <a:off x="1098700" y="3522853"/>
            <a:ext cx="1480600" cy="1458822"/>
          </a:xfrm>
          <a:prstGeom prst="rect">
            <a:avLst/>
          </a:prstGeom>
          <a:noFill/>
          <a:ln>
            <a:noFill/>
          </a:ln>
        </p:spPr>
      </p:pic>
      <p:pic>
        <p:nvPicPr>
          <p:cNvPr id="227" name="Google Shape;227;p32"/>
          <p:cNvPicPr preferRelativeResize="0"/>
          <p:nvPr/>
        </p:nvPicPr>
        <p:blipFill>
          <a:blip r:embed="rId8">
            <a:alphaModFix/>
          </a:blip>
          <a:stretch>
            <a:fillRect/>
          </a:stretch>
        </p:blipFill>
        <p:spPr>
          <a:xfrm>
            <a:off x="2579300" y="3879000"/>
            <a:ext cx="1238375" cy="6474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3"/>
          <p:cNvSpPr txBox="1"/>
          <p:nvPr/>
        </p:nvSpPr>
        <p:spPr>
          <a:xfrm>
            <a:off x="759275" y="119625"/>
            <a:ext cx="7550700" cy="7923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3200" b="1">
                <a:solidFill>
                  <a:srgbClr val="CC0000"/>
                </a:solidFill>
                <a:latin typeface="Oswald"/>
                <a:ea typeface="Oswald"/>
                <a:cs typeface="Oswald"/>
                <a:sym typeface="Oswald"/>
              </a:rPr>
              <a:t>Kitchen Equipment Update</a:t>
            </a:r>
            <a:endParaRPr sz="3200" b="1">
              <a:solidFill>
                <a:srgbClr val="CC0000"/>
              </a:solidFill>
              <a:latin typeface="Oswald"/>
              <a:ea typeface="Oswald"/>
              <a:cs typeface="Oswald"/>
              <a:sym typeface="Oswald"/>
            </a:endParaRPr>
          </a:p>
        </p:txBody>
      </p:sp>
      <p:pic>
        <p:nvPicPr>
          <p:cNvPr id="233" name="Google Shape;233;p33"/>
          <p:cNvPicPr preferRelativeResize="0"/>
          <p:nvPr/>
        </p:nvPicPr>
        <p:blipFill>
          <a:blip r:embed="rId3">
            <a:alphaModFix/>
          </a:blip>
          <a:stretch>
            <a:fillRect/>
          </a:stretch>
        </p:blipFill>
        <p:spPr>
          <a:xfrm rot="5400000">
            <a:off x="2586371" y="253625"/>
            <a:ext cx="4074351" cy="539095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238" name="Google Shape;238;p34"/>
          <p:cNvPicPr preferRelativeResize="0"/>
          <p:nvPr/>
        </p:nvPicPr>
        <p:blipFill>
          <a:blip r:embed="rId3">
            <a:alphaModFix/>
          </a:blip>
          <a:stretch>
            <a:fillRect/>
          </a:stretch>
        </p:blipFill>
        <p:spPr>
          <a:xfrm rot="5400000">
            <a:off x="3593710" y="765717"/>
            <a:ext cx="2986793" cy="3951958"/>
          </a:xfrm>
          <a:prstGeom prst="rect">
            <a:avLst/>
          </a:prstGeom>
          <a:noFill/>
          <a:ln>
            <a:noFill/>
          </a:ln>
        </p:spPr>
      </p:pic>
      <p:cxnSp>
        <p:nvCxnSpPr>
          <p:cNvPr id="239" name="Google Shape;239;p34"/>
          <p:cNvCxnSpPr/>
          <p:nvPr/>
        </p:nvCxnSpPr>
        <p:spPr>
          <a:xfrm rot="10800000">
            <a:off x="3882271" y="3932503"/>
            <a:ext cx="923100" cy="595200"/>
          </a:xfrm>
          <a:prstGeom prst="straightConnector1">
            <a:avLst/>
          </a:prstGeom>
          <a:noFill/>
          <a:ln w="9525" cap="flat" cmpd="sng">
            <a:solidFill>
              <a:schemeClr val="dk2"/>
            </a:solidFill>
            <a:prstDash val="solid"/>
            <a:round/>
            <a:headEnd type="none" w="med" len="med"/>
            <a:tailEnd type="triangle" w="med" len="med"/>
          </a:ln>
        </p:spPr>
      </p:cxnSp>
      <p:pic>
        <p:nvPicPr>
          <p:cNvPr id="240" name="Google Shape;240;p34"/>
          <p:cNvPicPr preferRelativeResize="0"/>
          <p:nvPr/>
        </p:nvPicPr>
        <p:blipFill>
          <a:blip r:embed="rId4">
            <a:alphaModFix/>
          </a:blip>
          <a:stretch>
            <a:fillRect/>
          </a:stretch>
        </p:blipFill>
        <p:spPr>
          <a:xfrm>
            <a:off x="4805371" y="4155274"/>
            <a:ext cx="844909" cy="817475"/>
          </a:xfrm>
          <a:prstGeom prst="rect">
            <a:avLst/>
          </a:prstGeom>
          <a:noFill/>
          <a:ln>
            <a:noFill/>
          </a:ln>
        </p:spPr>
      </p:pic>
      <p:sp>
        <p:nvSpPr>
          <p:cNvPr id="241" name="Google Shape;241;p34"/>
          <p:cNvSpPr txBox="1"/>
          <p:nvPr/>
        </p:nvSpPr>
        <p:spPr>
          <a:xfrm>
            <a:off x="5593300" y="4266413"/>
            <a:ext cx="1412700" cy="595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b="1">
                <a:solidFill>
                  <a:schemeClr val="dk2"/>
                </a:solidFill>
                <a:latin typeface="Calibri"/>
                <a:ea typeface="Calibri"/>
                <a:cs typeface="Calibri"/>
                <a:sym typeface="Calibri"/>
              </a:rPr>
              <a:t>Commercial Dish Machine and Prep Line</a:t>
            </a:r>
            <a:endParaRPr sz="1000" b="1">
              <a:solidFill>
                <a:schemeClr val="dk2"/>
              </a:solidFill>
              <a:latin typeface="Calibri"/>
              <a:ea typeface="Calibri"/>
              <a:cs typeface="Calibri"/>
              <a:sym typeface="Calibri"/>
            </a:endParaRPr>
          </a:p>
        </p:txBody>
      </p:sp>
      <p:cxnSp>
        <p:nvCxnSpPr>
          <p:cNvPr id="242" name="Google Shape;242;p34"/>
          <p:cNvCxnSpPr/>
          <p:nvPr/>
        </p:nvCxnSpPr>
        <p:spPr>
          <a:xfrm rot="10800000">
            <a:off x="6285791" y="2548329"/>
            <a:ext cx="1179300" cy="9000"/>
          </a:xfrm>
          <a:prstGeom prst="straightConnector1">
            <a:avLst/>
          </a:prstGeom>
          <a:noFill/>
          <a:ln w="9525" cap="flat" cmpd="sng">
            <a:solidFill>
              <a:schemeClr val="dk2"/>
            </a:solidFill>
            <a:prstDash val="solid"/>
            <a:round/>
            <a:headEnd type="none" w="med" len="med"/>
            <a:tailEnd type="triangle" w="med" len="med"/>
          </a:ln>
        </p:spPr>
      </p:cxnSp>
      <p:pic>
        <p:nvPicPr>
          <p:cNvPr id="243" name="Google Shape;243;p34"/>
          <p:cNvPicPr preferRelativeResize="0"/>
          <p:nvPr/>
        </p:nvPicPr>
        <p:blipFill rotWithShape="1">
          <a:blip r:embed="rId5">
            <a:alphaModFix/>
          </a:blip>
          <a:srcRect r="5580"/>
          <a:stretch/>
        </p:blipFill>
        <p:spPr>
          <a:xfrm>
            <a:off x="7465091" y="1972227"/>
            <a:ext cx="1281563" cy="1161261"/>
          </a:xfrm>
          <a:prstGeom prst="rect">
            <a:avLst/>
          </a:prstGeom>
          <a:noFill/>
          <a:ln>
            <a:noFill/>
          </a:ln>
        </p:spPr>
      </p:pic>
      <p:sp>
        <p:nvSpPr>
          <p:cNvPr id="244" name="Google Shape;244;p34"/>
          <p:cNvSpPr txBox="1"/>
          <p:nvPr/>
        </p:nvSpPr>
        <p:spPr>
          <a:xfrm>
            <a:off x="7285770" y="3055434"/>
            <a:ext cx="1640100" cy="213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b="1">
                <a:solidFill>
                  <a:schemeClr val="dk2"/>
                </a:solidFill>
                <a:latin typeface="Calibri"/>
                <a:ea typeface="Calibri"/>
                <a:cs typeface="Calibri"/>
                <a:sym typeface="Calibri"/>
              </a:rPr>
              <a:t>Walk-In Freezer</a:t>
            </a:r>
            <a:endParaRPr sz="1000" b="1">
              <a:solidFill>
                <a:schemeClr val="dk2"/>
              </a:solidFill>
              <a:latin typeface="Calibri"/>
              <a:ea typeface="Calibri"/>
              <a:cs typeface="Calibri"/>
              <a:sym typeface="Calibri"/>
            </a:endParaRPr>
          </a:p>
        </p:txBody>
      </p:sp>
      <p:cxnSp>
        <p:nvCxnSpPr>
          <p:cNvPr id="245" name="Google Shape;245;p34"/>
          <p:cNvCxnSpPr>
            <a:stCxn id="246" idx="0"/>
          </p:cNvCxnSpPr>
          <p:nvPr/>
        </p:nvCxnSpPr>
        <p:spPr>
          <a:xfrm rot="10800000" flipH="1">
            <a:off x="2641668" y="3348235"/>
            <a:ext cx="1408500" cy="719100"/>
          </a:xfrm>
          <a:prstGeom prst="straightConnector1">
            <a:avLst/>
          </a:prstGeom>
          <a:noFill/>
          <a:ln w="9525" cap="flat" cmpd="sng">
            <a:solidFill>
              <a:schemeClr val="dk2"/>
            </a:solidFill>
            <a:prstDash val="solid"/>
            <a:round/>
            <a:headEnd type="none" w="med" len="med"/>
            <a:tailEnd type="triangle" w="med" len="med"/>
          </a:ln>
        </p:spPr>
      </p:cxnSp>
      <p:pic>
        <p:nvPicPr>
          <p:cNvPr id="246" name="Google Shape;246;p34"/>
          <p:cNvPicPr preferRelativeResize="0"/>
          <p:nvPr/>
        </p:nvPicPr>
        <p:blipFill>
          <a:blip r:embed="rId6">
            <a:alphaModFix/>
          </a:blip>
          <a:stretch>
            <a:fillRect/>
          </a:stretch>
        </p:blipFill>
        <p:spPr>
          <a:xfrm>
            <a:off x="2298287" y="4067335"/>
            <a:ext cx="686762" cy="993352"/>
          </a:xfrm>
          <a:prstGeom prst="rect">
            <a:avLst/>
          </a:prstGeom>
          <a:noFill/>
          <a:ln>
            <a:noFill/>
          </a:ln>
        </p:spPr>
      </p:pic>
      <p:cxnSp>
        <p:nvCxnSpPr>
          <p:cNvPr id="247" name="Google Shape;247;p34"/>
          <p:cNvCxnSpPr/>
          <p:nvPr/>
        </p:nvCxnSpPr>
        <p:spPr>
          <a:xfrm rot="10800000" flipH="1">
            <a:off x="1938279" y="3168873"/>
            <a:ext cx="1934700" cy="877500"/>
          </a:xfrm>
          <a:prstGeom prst="straightConnector1">
            <a:avLst/>
          </a:prstGeom>
          <a:noFill/>
          <a:ln w="9525" cap="flat" cmpd="sng">
            <a:solidFill>
              <a:schemeClr val="dk2"/>
            </a:solidFill>
            <a:prstDash val="solid"/>
            <a:round/>
            <a:headEnd type="none" w="med" len="med"/>
            <a:tailEnd type="triangle" w="med" len="med"/>
          </a:ln>
        </p:spPr>
      </p:cxnSp>
      <p:pic>
        <p:nvPicPr>
          <p:cNvPr id="248" name="Google Shape;248;p34"/>
          <p:cNvPicPr preferRelativeResize="0"/>
          <p:nvPr/>
        </p:nvPicPr>
        <p:blipFill>
          <a:blip r:embed="rId7">
            <a:alphaModFix/>
          </a:blip>
          <a:stretch>
            <a:fillRect/>
          </a:stretch>
        </p:blipFill>
        <p:spPr>
          <a:xfrm>
            <a:off x="989400" y="3778093"/>
            <a:ext cx="948879" cy="904010"/>
          </a:xfrm>
          <a:prstGeom prst="rect">
            <a:avLst/>
          </a:prstGeom>
          <a:noFill/>
          <a:ln>
            <a:noFill/>
          </a:ln>
        </p:spPr>
      </p:pic>
      <p:cxnSp>
        <p:nvCxnSpPr>
          <p:cNvPr id="249" name="Google Shape;249;p34"/>
          <p:cNvCxnSpPr/>
          <p:nvPr/>
        </p:nvCxnSpPr>
        <p:spPr>
          <a:xfrm flipH="1">
            <a:off x="4314258" y="1269602"/>
            <a:ext cx="5400" cy="304800"/>
          </a:xfrm>
          <a:prstGeom prst="straightConnector1">
            <a:avLst/>
          </a:prstGeom>
          <a:noFill/>
          <a:ln w="9525" cap="flat" cmpd="sng">
            <a:solidFill>
              <a:schemeClr val="dk2"/>
            </a:solidFill>
            <a:prstDash val="solid"/>
            <a:round/>
            <a:headEnd type="none" w="med" len="med"/>
            <a:tailEnd type="triangle" w="med" len="med"/>
          </a:ln>
        </p:spPr>
      </p:cxnSp>
      <p:cxnSp>
        <p:nvCxnSpPr>
          <p:cNvPr id="250" name="Google Shape;250;p34"/>
          <p:cNvCxnSpPr>
            <a:stCxn id="251" idx="3"/>
          </p:cNvCxnSpPr>
          <p:nvPr/>
        </p:nvCxnSpPr>
        <p:spPr>
          <a:xfrm>
            <a:off x="1938285" y="1449218"/>
            <a:ext cx="2282400" cy="890400"/>
          </a:xfrm>
          <a:prstGeom prst="straightConnector1">
            <a:avLst/>
          </a:prstGeom>
          <a:noFill/>
          <a:ln w="9525" cap="flat" cmpd="sng">
            <a:solidFill>
              <a:schemeClr val="dk2"/>
            </a:solidFill>
            <a:prstDash val="solid"/>
            <a:round/>
            <a:headEnd type="none" w="med" len="med"/>
            <a:tailEnd type="triangle" w="med" len="med"/>
          </a:ln>
        </p:spPr>
      </p:cxnSp>
      <p:cxnSp>
        <p:nvCxnSpPr>
          <p:cNvPr id="252" name="Google Shape;252;p34"/>
          <p:cNvCxnSpPr>
            <a:stCxn id="253" idx="3"/>
            <a:endCxn id="238" idx="2"/>
          </p:cNvCxnSpPr>
          <p:nvPr/>
        </p:nvCxnSpPr>
        <p:spPr>
          <a:xfrm rot="10800000" flipH="1">
            <a:off x="2552704" y="2741608"/>
            <a:ext cx="558300" cy="16800"/>
          </a:xfrm>
          <a:prstGeom prst="straightConnector1">
            <a:avLst/>
          </a:prstGeom>
          <a:noFill/>
          <a:ln w="9525" cap="flat" cmpd="sng">
            <a:solidFill>
              <a:schemeClr val="dk2"/>
            </a:solidFill>
            <a:prstDash val="solid"/>
            <a:round/>
            <a:headEnd type="none" w="med" len="med"/>
            <a:tailEnd type="triangle" w="med" len="med"/>
          </a:ln>
        </p:spPr>
      </p:cxnSp>
      <p:sp>
        <p:nvSpPr>
          <p:cNvPr id="254" name="Google Shape;254;p34"/>
          <p:cNvSpPr txBox="1"/>
          <p:nvPr/>
        </p:nvSpPr>
        <p:spPr>
          <a:xfrm>
            <a:off x="2770000" y="4235103"/>
            <a:ext cx="1065000" cy="595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b="1">
                <a:solidFill>
                  <a:schemeClr val="dk2"/>
                </a:solidFill>
                <a:latin typeface="Calibri"/>
                <a:ea typeface="Calibri"/>
                <a:cs typeface="Calibri"/>
                <a:sym typeface="Calibri"/>
              </a:rPr>
              <a:t>Two-Door Convection Oven</a:t>
            </a:r>
            <a:endParaRPr sz="1000" b="1">
              <a:solidFill>
                <a:schemeClr val="dk2"/>
              </a:solidFill>
              <a:latin typeface="Calibri"/>
              <a:ea typeface="Calibri"/>
              <a:cs typeface="Calibri"/>
              <a:sym typeface="Calibri"/>
            </a:endParaRPr>
          </a:p>
        </p:txBody>
      </p:sp>
      <p:sp>
        <p:nvSpPr>
          <p:cNvPr id="255" name="Google Shape;255;p34"/>
          <p:cNvSpPr txBox="1"/>
          <p:nvPr/>
        </p:nvSpPr>
        <p:spPr>
          <a:xfrm>
            <a:off x="143375" y="3932496"/>
            <a:ext cx="1065000" cy="595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b="1">
                <a:solidFill>
                  <a:schemeClr val="dk2"/>
                </a:solidFill>
                <a:latin typeface="Calibri"/>
                <a:ea typeface="Calibri"/>
                <a:cs typeface="Calibri"/>
                <a:sym typeface="Calibri"/>
              </a:rPr>
              <a:t>Two Combination Ovens</a:t>
            </a:r>
            <a:endParaRPr sz="1000" b="1">
              <a:solidFill>
                <a:schemeClr val="dk2"/>
              </a:solidFill>
              <a:latin typeface="Calibri"/>
              <a:ea typeface="Calibri"/>
              <a:cs typeface="Calibri"/>
              <a:sym typeface="Calibri"/>
            </a:endParaRPr>
          </a:p>
        </p:txBody>
      </p:sp>
      <p:pic>
        <p:nvPicPr>
          <p:cNvPr id="253" name="Google Shape;253;p34"/>
          <p:cNvPicPr preferRelativeResize="0"/>
          <p:nvPr/>
        </p:nvPicPr>
        <p:blipFill>
          <a:blip r:embed="rId8">
            <a:alphaModFix/>
          </a:blip>
          <a:stretch>
            <a:fillRect/>
          </a:stretch>
        </p:blipFill>
        <p:spPr>
          <a:xfrm>
            <a:off x="1810476" y="2248291"/>
            <a:ext cx="742228" cy="1020234"/>
          </a:xfrm>
          <a:prstGeom prst="rect">
            <a:avLst/>
          </a:prstGeom>
          <a:noFill/>
          <a:ln>
            <a:noFill/>
          </a:ln>
        </p:spPr>
      </p:pic>
      <p:sp>
        <p:nvSpPr>
          <p:cNvPr id="256" name="Google Shape;256;p34"/>
          <p:cNvSpPr txBox="1"/>
          <p:nvPr/>
        </p:nvSpPr>
        <p:spPr>
          <a:xfrm>
            <a:off x="1649056" y="3225805"/>
            <a:ext cx="1065000" cy="12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b="1">
                <a:solidFill>
                  <a:schemeClr val="dk2"/>
                </a:solidFill>
                <a:latin typeface="Calibri"/>
                <a:ea typeface="Calibri"/>
                <a:cs typeface="Calibri"/>
                <a:sym typeface="Calibri"/>
              </a:rPr>
              <a:t>Three Reach-In Refrigerators</a:t>
            </a:r>
            <a:endParaRPr sz="1000" b="1">
              <a:solidFill>
                <a:schemeClr val="dk2"/>
              </a:solidFill>
              <a:latin typeface="Calibri"/>
              <a:ea typeface="Calibri"/>
              <a:cs typeface="Calibri"/>
              <a:sym typeface="Calibri"/>
            </a:endParaRPr>
          </a:p>
        </p:txBody>
      </p:sp>
      <p:pic>
        <p:nvPicPr>
          <p:cNvPr id="251" name="Google Shape;251;p34"/>
          <p:cNvPicPr preferRelativeResize="0"/>
          <p:nvPr/>
        </p:nvPicPr>
        <p:blipFill>
          <a:blip r:embed="rId9">
            <a:alphaModFix/>
          </a:blip>
          <a:stretch>
            <a:fillRect/>
          </a:stretch>
        </p:blipFill>
        <p:spPr>
          <a:xfrm>
            <a:off x="656726" y="970302"/>
            <a:ext cx="1281559" cy="957833"/>
          </a:xfrm>
          <a:prstGeom prst="rect">
            <a:avLst/>
          </a:prstGeom>
          <a:noFill/>
          <a:ln>
            <a:noFill/>
          </a:ln>
        </p:spPr>
      </p:pic>
      <p:sp>
        <p:nvSpPr>
          <p:cNvPr id="257" name="Google Shape;257;p34"/>
          <p:cNvSpPr txBox="1"/>
          <p:nvPr/>
        </p:nvSpPr>
        <p:spPr>
          <a:xfrm>
            <a:off x="764969" y="1849849"/>
            <a:ext cx="1065000" cy="12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b="1">
                <a:solidFill>
                  <a:schemeClr val="dk2"/>
                </a:solidFill>
                <a:latin typeface="Calibri"/>
                <a:ea typeface="Calibri"/>
                <a:cs typeface="Calibri"/>
                <a:sym typeface="Calibri"/>
              </a:rPr>
              <a:t>Two Hot Food and Two Cold Food Serving Counters</a:t>
            </a:r>
            <a:endParaRPr sz="1000" b="1">
              <a:solidFill>
                <a:schemeClr val="dk2"/>
              </a:solidFill>
              <a:latin typeface="Calibri"/>
              <a:ea typeface="Calibri"/>
              <a:cs typeface="Calibri"/>
              <a:sym typeface="Calibri"/>
            </a:endParaRPr>
          </a:p>
        </p:txBody>
      </p:sp>
      <p:sp>
        <p:nvSpPr>
          <p:cNvPr id="258" name="Google Shape;258;p34"/>
          <p:cNvSpPr txBox="1"/>
          <p:nvPr/>
        </p:nvSpPr>
        <p:spPr>
          <a:xfrm>
            <a:off x="3530200" y="870300"/>
            <a:ext cx="1573500" cy="378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b="1">
                <a:solidFill>
                  <a:schemeClr val="dk2"/>
                </a:solidFill>
                <a:latin typeface="Calibri"/>
                <a:ea typeface="Calibri"/>
                <a:cs typeface="Calibri"/>
                <a:sym typeface="Calibri"/>
              </a:rPr>
              <a:t>Entry and Exit Doors to Cafeteria</a:t>
            </a:r>
            <a:endParaRPr sz="1000" b="1">
              <a:solidFill>
                <a:schemeClr val="dk2"/>
              </a:solidFill>
              <a:latin typeface="Calibri"/>
              <a:ea typeface="Calibri"/>
              <a:cs typeface="Calibri"/>
              <a:sym typeface="Calibri"/>
            </a:endParaRPr>
          </a:p>
        </p:txBody>
      </p:sp>
      <p:sp>
        <p:nvSpPr>
          <p:cNvPr id="259" name="Google Shape;259;p34"/>
          <p:cNvSpPr txBox="1"/>
          <p:nvPr/>
        </p:nvSpPr>
        <p:spPr>
          <a:xfrm>
            <a:off x="759275" y="119625"/>
            <a:ext cx="7550700" cy="7923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3200" b="1">
                <a:solidFill>
                  <a:srgbClr val="CC0000"/>
                </a:solidFill>
                <a:latin typeface="Oswald"/>
                <a:ea typeface="Oswald"/>
                <a:cs typeface="Oswald"/>
                <a:sym typeface="Oswald"/>
              </a:rPr>
              <a:t>Kitchen Equipment Update</a:t>
            </a:r>
            <a:endParaRPr sz="3200" b="1">
              <a:solidFill>
                <a:srgbClr val="CC0000"/>
              </a:solidFill>
              <a:latin typeface="Oswald"/>
              <a:ea typeface="Oswald"/>
              <a:cs typeface="Oswald"/>
              <a:sym typeface="Oswa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264" name="Google Shape;264;p35"/>
          <p:cNvPicPr preferRelativeResize="0"/>
          <p:nvPr/>
        </p:nvPicPr>
        <p:blipFill>
          <a:blip r:embed="rId3">
            <a:alphaModFix/>
          </a:blip>
          <a:stretch>
            <a:fillRect/>
          </a:stretch>
        </p:blipFill>
        <p:spPr>
          <a:xfrm>
            <a:off x="398425" y="435100"/>
            <a:ext cx="8347150" cy="4434425"/>
          </a:xfrm>
          <a:prstGeom prst="rect">
            <a:avLst/>
          </a:prstGeom>
          <a:noFill/>
          <a:ln>
            <a:noFill/>
          </a:ln>
        </p:spPr>
      </p:pic>
      <p:sp>
        <p:nvSpPr>
          <p:cNvPr id="265" name="Google Shape;265;p35"/>
          <p:cNvSpPr txBox="1"/>
          <p:nvPr/>
        </p:nvSpPr>
        <p:spPr>
          <a:xfrm>
            <a:off x="759275" y="1222725"/>
            <a:ext cx="3265500" cy="36468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a:solidFill>
                  <a:schemeClr val="dk1"/>
                </a:solidFill>
                <a:latin typeface="EB Garamond"/>
                <a:ea typeface="EB Garamond"/>
                <a:cs typeface="EB Garamond"/>
                <a:sym typeface="EB Garamond"/>
              </a:rPr>
              <a:t>1 Federal St, Bldg 111-4</a:t>
            </a:r>
            <a:endParaRPr sz="1700" b="1">
              <a:solidFill>
                <a:schemeClr val="dk1"/>
              </a:solidFill>
              <a:latin typeface="EB Garamond"/>
              <a:ea typeface="EB Garamond"/>
              <a:cs typeface="EB Garamond"/>
              <a:sym typeface="EB Garamond"/>
            </a:endParaRPr>
          </a:p>
          <a:p>
            <a:pPr marL="0" lvl="0" indent="0" algn="l" rtl="0">
              <a:spcBef>
                <a:spcPts val="0"/>
              </a:spcBef>
              <a:spcAft>
                <a:spcPts val="0"/>
              </a:spcAft>
              <a:buNone/>
            </a:pPr>
            <a:endParaRPr sz="1700" b="1">
              <a:solidFill>
                <a:schemeClr val="dk1"/>
              </a:solidFill>
              <a:latin typeface="EB Garamond"/>
              <a:ea typeface="EB Garamond"/>
              <a:cs typeface="EB Garamond"/>
              <a:sym typeface="EB Garamond"/>
            </a:endParaRPr>
          </a:p>
          <a:p>
            <a:pPr marL="457200" lvl="0" indent="-215900" algn="l" rtl="0">
              <a:spcBef>
                <a:spcPts val="0"/>
              </a:spcBef>
              <a:spcAft>
                <a:spcPts val="0"/>
              </a:spcAft>
              <a:buClr>
                <a:schemeClr val="dk1"/>
              </a:buClr>
              <a:buSzPts val="1600"/>
              <a:buFont typeface="EB Garamond"/>
              <a:buChar char="●"/>
            </a:pPr>
            <a:r>
              <a:rPr lang="en" sz="1600">
                <a:solidFill>
                  <a:schemeClr val="dk1"/>
                </a:solidFill>
                <a:latin typeface="EB Garamond"/>
                <a:ea typeface="EB Garamond"/>
                <a:cs typeface="EB Garamond"/>
                <a:sym typeface="EB Garamond"/>
              </a:rPr>
              <a:t>6 classrooms</a:t>
            </a:r>
            <a:endParaRPr sz="1600">
              <a:solidFill>
                <a:schemeClr val="dk1"/>
              </a:solidFill>
              <a:latin typeface="EB Garamond"/>
              <a:ea typeface="EB Garamond"/>
              <a:cs typeface="EB Garamond"/>
              <a:sym typeface="EB Garamond"/>
            </a:endParaRPr>
          </a:p>
          <a:p>
            <a:pPr marL="457200" lvl="0" indent="-215900" algn="l" rtl="0">
              <a:spcBef>
                <a:spcPts val="0"/>
              </a:spcBef>
              <a:spcAft>
                <a:spcPts val="0"/>
              </a:spcAft>
              <a:buClr>
                <a:schemeClr val="dk1"/>
              </a:buClr>
              <a:buSzPts val="1600"/>
              <a:buFont typeface="EB Garamond"/>
              <a:buChar char="●"/>
            </a:pPr>
            <a:r>
              <a:rPr lang="en" sz="1600">
                <a:solidFill>
                  <a:schemeClr val="dk1"/>
                </a:solidFill>
                <a:latin typeface="EB Garamond"/>
                <a:ea typeface="EB Garamond"/>
                <a:cs typeface="EB Garamond"/>
                <a:sym typeface="EB Garamond"/>
              </a:rPr>
              <a:t>5 offices plus main office area</a:t>
            </a:r>
            <a:endParaRPr sz="1600">
              <a:solidFill>
                <a:schemeClr val="dk1"/>
              </a:solidFill>
              <a:latin typeface="EB Garamond"/>
              <a:ea typeface="EB Garamond"/>
              <a:cs typeface="EB Garamond"/>
              <a:sym typeface="EB Garamond"/>
            </a:endParaRPr>
          </a:p>
          <a:p>
            <a:pPr marL="457200" lvl="0" indent="-215900" algn="l" rtl="0">
              <a:spcBef>
                <a:spcPts val="0"/>
              </a:spcBef>
              <a:spcAft>
                <a:spcPts val="0"/>
              </a:spcAft>
              <a:buClr>
                <a:schemeClr val="dk1"/>
              </a:buClr>
              <a:buSzPts val="1600"/>
              <a:buFont typeface="EB Garamond"/>
              <a:buChar char="●"/>
            </a:pPr>
            <a:r>
              <a:rPr lang="en" sz="1600">
                <a:solidFill>
                  <a:schemeClr val="dk1"/>
                </a:solidFill>
                <a:latin typeface="EB Garamond"/>
                <a:ea typeface="EB Garamond"/>
                <a:cs typeface="EB Garamond"/>
                <a:sym typeface="EB Garamond"/>
              </a:rPr>
              <a:t>Private staircase for LACS student arrival/dismissal</a:t>
            </a:r>
            <a:endParaRPr sz="1600">
              <a:solidFill>
                <a:schemeClr val="dk1"/>
              </a:solidFill>
              <a:latin typeface="EB Garamond"/>
              <a:ea typeface="EB Garamond"/>
              <a:cs typeface="EB Garamond"/>
              <a:sym typeface="EB Garamond"/>
            </a:endParaRPr>
          </a:p>
          <a:p>
            <a:pPr marL="457200" lvl="0" indent="-215900" algn="l" rtl="0">
              <a:spcBef>
                <a:spcPts val="0"/>
              </a:spcBef>
              <a:spcAft>
                <a:spcPts val="0"/>
              </a:spcAft>
              <a:buClr>
                <a:schemeClr val="dk1"/>
              </a:buClr>
              <a:buSzPts val="1600"/>
              <a:buFont typeface="EB Garamond"/>
              <a:buChar char="●"/>
            </a:pPr>
            <a:r>
              <a:rPr lang="en" sz="1600">
                <a:solidFill>
                  <a:schemeClr val="dk1"/>
                </a:solidFill>
                <a:latin typeface="EB Garamond"/>
                <a:ea typeface="EB Garamond"/>
                <a:cs typeface="EB Garamond"/>
                <a:sym typeface="EB Garamond"/>
              </a:rPr>
              <a:t>Accessible elevator</a:t>
            </a:r>
            <a:endParaRPr sz="1600">
              <a:solidFill>
                <a:schemeClr val="dk1"/>
              </a:solidFill>
              <a:latin typeface="EB Garamond"/>
              <a:ea typeface="EB Garamond"/>
              <a:cs typeface="EB Garamond"/>
              <a:sym typeface="EB Garamond"/>
            </a:endParaRPr>
          </a:p>
          <a:p>
            <a:pPr marL="457200" lvl="0" indent="-215900" algn="l" rtl="0">
              <a:spcBef>
                <a:spcPts val="0"/>
              </a:spcBef>
              <a:spcAft>
                <a:spcPts val="0"/>
              </a:spcAft>
              <a:buClr>
                <a:schemeClr val="dk1"/>
              </a:buClr>
              <a:buSzPts val="1600"/>
              <a:buFont typeface="EB Garamond"/>
              <a:buChar char="●"/>
            </a:pPr>
            <a:r>
              <a:rPr lang="en" sz="1600">
                <a:solidFill>
                  <a:schemeClr val="dk1"/>
                </a:solidFill>
                <a:latin typeface="EB Garamond"/>
                <a:ea typeface="EB Garamond"/>
                <a:cs typeface="EB Garamond"/>
                <a:sym typeface="EB Garamond"/>
              </a:rPr>
              <a:t>1 DCD room</a:t>
            </a:r>
            <a:endParaRPr sz="1600">
              <a:solidFill>
                <a:schemeClr val="dk1"/>
              </a:solidFill>
              <a:latin typeface="EB Garamond"/>
              <a:ea typeface="EB Garamond"/>
              <a:cs typeface="EB Garamond"/>
              <a:sym typeface="EB Garamond"/>
            </a:endParaRPr>
          </a:p>
          <a:p>
            <a:pPr marL="457200" lvl="0" indent="-215900" algn="l" rtl="0">
              <a:spcBef>
                <a:spcPts val="0"/>
              </a:spcBef>
              <a:spcAft>
                <a:spcPts val="0"/>
              </a:spcAft>
              <a:buClr>
                <a:schemeClr val="dk1"/>
              </a:buClr>
              <a:buSzPts val="1600"/>
              <a:buFont typeface="EB Garamond"/>
              <a:buChar char="●"/>
            </a:pPr>
            <a:r>
              <a:rPr lang="en" sz="1600">
                <a:solidFill>
                  <a:schemeClr val="dk1"/>
                </a:solidFill>
                <a:latin typeface="EB Garamond"/>
                <a:ea typeface="EB Garamond"/>
                <a:cs typeface="EB Garamond"/>
                <a:sym typeface="EB Garamond"/>
              </a:rPr>
              <a:t>1 additional student space</a:t>
            </a:r>
            <a:endParaRPr sz="1600">
              <a:solidFill>
                <a:schemeClr val="dk1"/>
              </a:solidFill>
              <a:latin typeface="EB Garamond"/>
              <a:ea typeface="EB Garamond"/>
              <a:cs typeface="EB Garamond"/>
              <a:sym typeface="EB Garamond"/>
            </a:endParaRPr>
          </a:p>
          <a:p>
            <a:pPr marL="457200" lvl="0" indent="-215900" algn="l" rtl="0">
              <a:spcBef>
                <a:spcPts val="0"/>
              </a:spcBef>
              <a:spcAft>
                <a:spcPts val="0"/>
              </a:spcAft>
              <a:buClr>
                <a:schemeClr val="dk1"/>
              </a:buClr>
              <a:buSzPts val="1600"/>
              <a:buFont typeface="EB Garamond"/>
              <a:buChar char="●"/>
            </a:pPr>
            <a:r>
              <a:rPr lang="en" sz="1600">
                <a:solidFill>
                  <a:schemeClr val="dk1"/>
                </a:solidFill>
                <a:latin typeface="EB Garamond"/>
                <a:ea typeface="EB Garamond"/>
                <a:cs typeface="EB Garamond"/>
                <a:sym typeface="EB Garamond"/>
              </a:rPr>
              <a:t>ADA compliant student- and staff-bathroom locations</a:t>
            </a:r>
            <a:endParaRPr sz="1600">
              <a:solidFill>
                <a:schemeClr val="dk1"/>
              </a:solidFill>
              <a:latin typeface="EB Garamond"/>
              <a:ea typeface="EB Garamond"/>
              <a:cs typeface="EB Garamond"/>
              <a:sym typeface="EB Garamond"/>
            </a:endParaRPr>
          </a:p>
          <a:p>
            <a:pPr marL="457200" lvl="0" indent="-215900" algn="l" rtl="0">
              <a:spcBef>
                <a:spcPts val="0"/>
              </a:spcBef>
              <a:spcAft>
                <a:spcPts val="0"/>
              </a:spcAft>
              <a:buClr>
                <a:schemeClr val="dk1"/>
              </a:buClr>
              <a:buSzPts val="1600"/>
              <a:buFont typeface="EB Garamond"/>
              <a:buChar char="●"/>
            </a:pPr>
            <a:r>
              <a:rPr lang="en" sz="1600">
                <a:solidFill>
                  <a:schemeClr val="dk1"/>
                </a:solidFill>
                <a:latin typeface="EB Garamond"/>
                <a:ea typeface="EB Garamond"/>
                <a:cs typeface="EB Garamond"/>
                <a:sym typeface="EB Garamond"/>
              </a:rPr>
              <a:t>Nutrition location</a:t>
            </a:r>
            <a:endParaRPr sz="1600">
              <a:solidFill>
                <a:schemeClr val="dk1"/>
              </a:solidFill>
              <a:latin typeface="EB Garamond"/>
              <a:ea typeface="EB Garamond"/>
              <a:cs typeface="EB Garamond"/>
              <a:sym typeface="EB Garamond"/>
            </a:endParaRPr>
          </a:p>
          <a:p>
            <a:pPr marL="457200" lvl="0" indent="-215900" algn="l" rtl="0">
              <a:spcBef>
                <a:spcPts val="0"/>
              </a:spcBef>
              <a:spcAft>
                <a:spcPts val="0"/>
              </a:spcAft>
              <a:buClr>
                <a:schemeClr val="dk1"/>
              </a:buClr>
              <a:buSzPts val="1600"/>
              <a:buFont typeface="EB Garamond"/>
              <a:buChar char="●"/>
            </a:pPr>
            <a:r>
              <a:rPr lang="en" sz="1600">
                <a:solidFill>
                  <a:schemeClr val="dk1"/>
                </a:solidFill>
                <a:latin typeface="EB Garamond"/>
                <a:ea typeface="EB Garamond"/>
                <a:cs typeface="EB Garamond"/>
                <a:sym typeface="EB Garamond"/>
              </a:rPr>
              <a:t>Swipe card access to all LACS doors on floor for security</a:t>
            </a:r>
            <a:endParaRPr sz="1600">
              <a:solidFill>
                <a:schemeClr val="dk1"/>
              </a:solidFill>
              <a:latin typeface="EB Garamond"/>
              <a:ea typeface="EB Garamond"/>
              <a:cs typeface="EB Garamond"/>
              <a:sym typeface="EB Garamond"/>
            </a:endParaRPr>
          </a:p>
        </p:txBody>
      </p:sp>
      <p:sp>
        <p:nvSpPr>
          <p:cNvPr id="266" name="Google Shape;266;p35"/>
          <p:cNvSpPr txBox="1"/>
          <p:nvPr/>
        </p:nvSpPr>
        <p:spPr>
          <a:xfrm>
            <a:off x="759275" y="119625"/>
            <a:ext cx="7550700" cy="7923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3200" b="1">
                <a:solidFill>
                  <a:srgbClr val="CC0000"/>
                </a:solidFill>
                <a:latin typeface="Oswald"/>
                <a:ea typeface="Oswald"/>
                <a:cs typeface="Oswald"/>
                <a:sym typeface="Oswald"/>
              </a:rPr>
              <a:t>Satellite Campus Review</a:t>
            </a:r>
            <a:endParaRPr sz="3200" b="1">
              <a:solidFill>
                <a:srgbClr val="CC0000"/>
              </a:solidFill>
              <a:latin typeface="Oswald"/>
              <a:ea typeface="Oswald"/>
              <a:cs typeface="Oswald"/>
              <a:sym typeface="Oswa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6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6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36"/>
          <p:cNvSpPr txBox="1"/>
          <p:nvPr/>
        </p:nvSpPr>
        <p:spPr>
          <a:xfrm>
            <a:off x="759275" y="119625"/>
            <a:ext cx="7550700" cy="7923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3200" b="1">
                <a:solidFill>
                  <a:srgbClr val="CC0000"/>
                </a:solidFill>
                <a:latin typeface="Oswald"/>
                <a:ea typeface="Oswald"/>
                <a:cs typeface="Oswald"/>
                <a:sym typeface="Oswald"/>
              </a:rPr>
              <a:t>Satellite Campus Update</a:t>
            </a:r>
            <a:endParaRPr sz="3200" b="1">
              <a:solidFill>
                <a:srgbClr val="CC0000"/>
              </a:solidFill>
              <a:latin typeface="Oswald"/>
              <a:ea typeface="Oswald"/>
              <a:cs typeface="Oswald"/>
              <a:sym typeface="Oswald"/>
            </a:endParaRPr>
          </a:p>
        </p:txBody>
      </p:sp>
      <p:pic>
        <p:nvPicPr>
          <p:cNvPr id="272" name="Google Shape;272;p36"/>
          <p:cNvPicPr preferRelativeResize="0"/>
          <p:nvPr/>
        </p:nvPicPr>
        <p:blipFill>
          <a:blip r:embed="rId3">
            <a:alphaModFix/>
          </a:blip>
          <a:stretch>
            <a:fillRect/>
          </a:stretch>
        </p:blipFill>
        <p:spPr>
          <a:xfrm>
            <a:off x="599188" y="842575"/>
            <a:ext cx="7945631" cy="4079174"/>
          </a:xfrm>
          <a:prstGeom prst="rect">
            <a:avLst/>
          </a:prstGeom>
          <a:noFill/>
          <a:ln>
            <a:noFill/>
          </a:ln>
        </p:spPr>
      </p:pic>
      <p:sp>
        <p:nvSpPr>
          <p:cNvPr id="273" name="Google Shape;273;p36"/>
          <p:cNvSpPr txBox="1"/>
          <p:nvPr/>
        </p:nvSpPr>
        <p:spPr>
          <a:xfrm>
            <a:off x="2833550" y="1202450"/>
            <a:ext cx="4810800" cy="1456500"/>
          </a:xfrm>
          <a:prstGeom prst="rect">
            <a:avLst/>
          </a:prstGeom>
          <a:solidFill>
            <a:schemeClr val="lt1"/>
          </a:solidFill>
          <a:ln>
            <a:noFill/>
          </a:ln>
        </p:spPr>
        <p:txBody>
          <a:bodyPr spcFirstLastPara="1" wrap="square" lIns="91425" tIns="91425" rIns="91425" bIns="91425" anchor="t" anchorCtr="0">
            <a:noAutofit/>
          </a:bodyPr>
          <a:lstStyle/>
          <a:p>
            <a:pPr marL="457200" lvl="0" indent="-317500" algn="l" rtl="0">
              <a:spcBef>
                <a:spcPts val="0"/>
              </a:spcBef>
              <a:spcAft>
                <a:spcPts val="0"/>
              </a:spcAft>
              <a:buClr>
                <a:schemeClr val="dk2"/>
              </a:buClr>
              <a:buSzPts val="1400"/>
              <a:buChar char="●"/>
            </a:pPr>
            <a:r>
              <a:rPr lang="en" b="1">
                <a:solidFill>
                  <a:schemeClr val="dk2"/>
                </a:solidFill>
              </a:rPr>
              <a:t>Furniture quote signed 4/19</a:t>
            </a:r>
            <a:endParaRPr b="1">
              <a:solidFill>
                <a:schemeClr val="dk2"/>
              </a:solidFill>
            </a:endParaRPr>
          </a:p>
          <a:p>
            <a:pPr marL="457200" lvl="0" indent="-317500" algn="l" rtl="0">
              <a:spcBef>
                <a:spcPts val="0"/>
              </a:spcBef>
              <a:spcAft>
                <a:spcPts val="0"/>
              </a:spcAft>
              <a:buClr>
                <a:schemeClr val="dk2"/>
              </a:buClr>
              <a:buSzPts val="1400"/>
              <a:buChar char="●"/>
            </a:pPr>
            <a:r>
              <a:rPr lang="en" b="1">
                <a:solidFill>
                  <a:schemeClr val="dk2"/>
                </a:solidFill>
              </a:rPr>
              <a:t>Tech markups confirmed, equipment quote signed 5/16</a:t>
            </a:r>
            <a:endParaRPr b="1">
              <a:solidFill>
                <a:schemeClr val="dk2"/>
              </a:solidFill>
            </a:endParaRPr>
          </a:p>
          <a:p>
            <a:pPr marL="457200" lvl="0" indent="-317500" algn="l" rtl="0">
              <a:spcBef>
                <a:spcPts val="0"/>
              </a:spcBef>
              <a:spcAft>
                <a:spcPts val="0"/>
              </a:spcAft>
              <a:buClr>
                <a:schemeClr val="dk2"/>
              </a:buClr>
              <a:buSzPts val="1400"/>
              <a:buChar char="●"/>
            </a:pPr>
            <a:r>
              <a:rPr lang="en" b="1">
                <a:solidFill>
                  <a:schemeClr val="dk2"/>
                </a:solidFill>
              </a:rPr>
              <a:t>Construction schedule provided, CO projected to be granted on 7/18</a:t>
            </a:r>
            <a:r>
              <a:rPr lang="en">
                <a:solidFill>
                  <a:schemeClr val="dk2"/>
                </a:solidFill>
              </a:rPr>
              <a:t> </a:t>
            </a:r>
            <a:endParaRPr sz="1800" b="1">
              <a:solidFill>
                <a:schemeClr val="dk2"/>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Google Shape;94;p19"/>
          <p:cNvPicPr preferRelativeResize="0"/>
          <p:nvPr/>
        </p:nvPicPr>
        <p:blipFill>
          <a:blip r:embed="rId3">
            <a:alphaModFix/>
          </a:blip>
          <a:stretch>
            <a:fillRect/>
          </a:stretch>
        </p:blipFill>
        <p:spPr>
          <a:xfrm>
            <a:off x="1616226" y="-492475"/>
            <a:ext cx="6870051" cy="6104426"/>
          </a:xfrm>
          <a:prstGeom prst="rect">
            <a:avLst/>
          </a:prstGeom>
          <a:noFill/>
          <a:ln>
            <a:noFill/>
          </a:ln>
        </p:spPr>
      </p:pic>
      <p:sp>
        <p:nvSpPr>
          <p:cNvPr id="95" name="Google Shape;95;p19"/>
          <p:cNvSpPr txBox="1">
            <a:spLocks noGrp="1"/>
          </p:cNvSpPr>
          <p:nvPr>
            <p:ph type="title" idx="4294967295"/>
          </p:nvPr>
        </p:nvSpPr>
        <p:spPr>
          <a:xfrm rot="-5400000">
            <a:off x="-1887000" y="1887000"/>
            <a:ext cx="5119500" cy="1345500"/>
          </a:xfrm>
          <a:prstGeom prst="rect">
            <a:avLst/>
          </a:prstGeom>
          <a:solidFill>
            <a:srgbClr val="C71D39"/>
          </a:solid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chemeClr val="lt1"/>
              </a:buClr>
              <a:buSzPts val="2700"/>
              <a:buFont typeface="Cambria"/>
              <a:buNone/>
            </a:pPr>
            <a:r>
              <a:rPr lang="en" sz="5200">
                <a:solidFill>
                  <a:schemeClr val="lt1"/>
                </a:solidFill>
                <a:latin typeface="Cambria"/>
                <a:ea typeface="Cambria"/>
                <a:cs typeface="Cambria"/>
                <a:sym typeface="Cambria"/>
              </a:rPr>
              <a:t>Core Values</a:t>
            </a:r>
            <a:endParaRPr sz="4900">
              <a:solidFill>
                <a:schemeClr val="lt1"/>
              </a:solidFill>
              <a:latin typeface="Cambria"/>
              <a:ea typeface="Cambria"/>
              <a:cs typeface="Cambria"/>
              <a:sym typeface="Cambri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37"/>
          <p:cNvSpPr txBox="1"/>
          <p:nvPr/>
        </p:nvSpPr>
        <p:spPr>
          <a:xfrm>
            <a:off x="759275" y="119625"/>
            <a:ext cx="7550700" cy="7923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3200" b="1">
                <a:solidFill>
                  <a:srgbClr val="CC0000"/>
                </a:solidFill>
                <a:latin typeface="Oswald"/>
                <a:ea typeface="Oswald"/>
                <a:cs typeface="Oswald"/>
                <a:sym typeface="Oswald"/>
              </a:rPr>
              <a:t>Legacy Ambassador Committee</a:t>
            </a:r>
            <a:endParaRPr sz="3200" b="1">
              <a:solidFill>
                <a:srgbClr val="CC0000"/>
              </a:solidFill>
              <a:latin typeface="Oswald"/>
              <a:ea typeface="Oswald"/>
              <a:cs typeface="Oswald"/>
              <a:sym typeface="Oswald"/>
            </a:endParaRPr>
          </a:p>
        </p:txBody>
      </p:sp>
      <p:sp>
        <p:nvSpPr>
          <p:cNvPr id="279" name="Google Shape;279;p37"/>
          <p:cNvSpPr txBox="1"/>
          <p:nvPr/>
        </p:nvSpPr>
        <p:spPr>
          <a:xfrm>
            <a:off x="1158325" y="4113850"/>
            <a:ext cx="6919800" cy="569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i="1">
                <a:solidFill>
                  <a:schemeClr val="dk2"/>
                </a:solidFill>
              </a:rPr>
              <a:t>Legacy Ambassador Committee members tour the Liberty Street construction site with Modesto, Emma, and Vaas Builders (5/7/2024).</a:t>
            </a:r>
            <a:endParaRPr sz="1200" i="1">
              <a:solidFill>
                <a:schemeClr val="dk2"/>
              </a:solidFill>
            </a:endParaRPr>
          </a:p>
        </p:txBody>
      </p:sp>
      <p:pic>
        <p:nvPicPr>
          <p:cNvPr id="280" name="Google Shape;280;p37"/>
          <p:cNvPicPr preferRelativeResize="0"/>
          <p:nvPr/>
        </p:nvPicPr>
        <p:blipFill rotWithShape="1">
          <a:blip r:embed="rId3">
            <a:alphaModFix/>
          </a:blip>
          <a:srcRect l="6931" t="16051" r="12656"/>
          <a:stretch/>
        </p:blipFill>
        <p:spPr>
          <a:xfrm>
            <a:off x="2633363" y="1029650"/>
            <a:ext cx="3877275" cy="3084199"/>
          </a:xfrm>
          <a:prstGeom prst="rect">
            <a:avLst/>
          </a:prstGeom>
          <a:noFill/>
          <a:ln>
            <a:noFill/>
          </a:ln>
        </p:spPr>
      </p:pic>
      <p:pic>
        <p:nvPicPr>
          <p:cNvPr id="281" name="Google Shape;281;p37"/>
          <p:cNvPicPr preferRelativeResize="0"/>
          <p:nvPr/>
        </p:nvPicPr>
        <p:blipFill rotWithShape="1">
          <a:blip r:embed="rId4">
            <a:alphaModFix/>
          </a:blip>
          <a:srcRect l="4561" t="2324"/>
          <a:stretch/>
        </p:blipFill>
        <p:spPr>
          <a:xfrm>
            <a:off x="6640375" y="1718288"/>
            <a:ext cx="2394075" cy="1706925"/>
          </a:xfrm>
          <a:prstGeom prst="rect">
            <a:avLst/>
          </a:prstGeom>
          <a:noFill/>
          <a:ln>
            <a:noFill/>
          </a:ln>
        </p:spPr>
      </p:pic>
      <p:pic>
        <p:nvPicPr>
          <p:cNvPr id="282" name="Google Shape;282;p37"/>
          <p:cNvPicPr preferRelativeResize="0"/>
          <p:nvPr/>
        </p:nvPicPr>
        <p:blipFill>
          <a:blip r:embed="rId5">
            <a:alphaModFix/>
          </a:blip>
          <a:stretch>
            <a:fillRect/>
          </a:stretch>
        </p:blipFill>
        <p:spPr>
          <a:xfrm>
            <a:off x="663425" y="1417798"/>
            <a:ext cx="1840199" cy="230262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38"/>
          <p:cNvSpPr txBox="1">
            <a:spLocks noGrp="1"/>
          </p:cNvSpPr>
          <p:nvPr>
            <p:ph type="title"/>
          </p:nvPr>
        </p:nvSpPr>
        <p:spPr>
          <a:xfrm>
            <a:off x="671513" y="1825466"/>
            <a:ext cx="7886700" cy="994200"/>
          </a:xfrm>
          <a:prstGeom prst="rect">
            <a:avLst/>
          </a:prstGeom>
          <a:solidFill>
            <a:srgbClr val="C71D39"/>
          </a:solid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chemeClr val="lt1"/>
              </a:buClr>
              <a:buSzPts val="2700"/>
              <a:buFont typeface="Cambria"/>
              <a:buNone/>
            </a:pPr>
            <a:r>
              <a:rPr lang="en" sz="2700">
                <a:solidFill>
                  <a:schemeClr val="lt1"/>
                </a:solidFill>
                <a:latin typeface="Cambria"/>
                <a:ea typeface="Cambria"/>
                <a:cs typeface="Cambria"/>
                <a:sym typeface="Cambria"/>
              </a:rPr>
              <a:t>Key School Data</a:t>
            </a:r>
            <a:endParaRPr sz="2400">
              <a:solidFill>
                <a:schemeClr val="lt1"/>
              </a:solidFill>
              <a:latin typeface="Cambria"/>
              <a:ea typeface="Cambria"/>
              <a:cs typeface="Cambria"/>
              <a:sym typeface="Cambria"/>
            </a:endParaRPr>
          </a:p>
        </p:txBody>
      </p:sp>
      <p:sp>
        <p:nvSpPr>
          <p:cNvPr id="289" name="Google Shape;289;p38"/>
          <p:cNvSpPr txBox="1"/>
          <p:nvPr/>
        </p:nvSpPr>
        <p:spPr>
          <a:xfrm>
            <a:off x="2288078" y="2459451"/>
            <a:ext cx="4576200" cy="2385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 sz="1100" b="0" i="0" u="none" strike="noStrike" cap="none">
                <a:solidFill>
                  <a:srgbClr val="000000"/>
                </a:solidFill>
                <a:latin typeface="Arial"/>
                <a:ea typeface="Arial"/>
                <a:cs typeface="Arial"/>
                <a:sym typeface="Arial"/>
              </a:rPr>
              <a:t> </a:t>
            </a:r>
            <a:endParaRPr sz="1100" b="0" i="0" u="none" strike="noStrike" cap="non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39"/>
          <p:cNvSpPr txBox="1">
            <a:spLocks noGrp="1"/>
          </p:cNvSpPr>
          <p:nvPr>
            <p:ph type="sldNum" idx="4294967295"/>
          </p:nvPr>
        </p:nvSpPr>
        <p:spPr>
          <a:xfrm>
            <a:off x="8986840" y="4962674"/>
            <a:ext cx="217500" cy="180900"/>
          </a:xfrm>
          <a:prstGeom prst="rect">
            <a:avLst/>
          </a:prstGeom>
          <a:noFill/>
          <a:ln>
            <a:noFill/>
          </a:ln>
        </p:spPr>
        <p:txBody>
          <a:bodyPr spcFirstLastPara="1" wrap="square" lIns="48200" tIns="24100" rIns="48200" bIns="24100" anchor="t" anchorCtr="0">
            <a:normAutofit/>
          </a:bodyPr>
          <a:lstStyle/>
          <a:p>
            <a:pPr marL="0" marR="0" lvl="0" indent="0" algn="ctr" rtl="0">
              <a:spcBef>
                <a:spcPts val="0"/>
              </a:spcBef>
              <a:spcAft>
                <a:spcPts val="0"/>
              </a:spcAft>
              <a:buClr>
                <a:srgbClr val="4D4D4D"/>
              </a:buClr>
              <a:buSzPts val="800"/>
              <a:buFont typeface="Helvetica Neue"/>
              <a:buNone/>
            </a:pPr>
            <a:fld id="{00000000-1234-1234-1234-123412341234}" type="slidenum">
              <a:rPr lang="en" sz="800" b="1" i="0" u="none" strike="noStrike" cap="none">
                <a:solidFill>
                  <a:srgbClr val="4D4D4D"/>
                </a:solidFill>
                <a:latin typeface="Helvetica Neue"/>
                <a:ea typeface="Helvetica Neue"/>
                <a:cs typeface="Helvetica Neue"/>
                <a:sym typeface="Helvetica Neue"/>
              </a:rPr>
              <a:t>22</a:t>
            </a:fld>
            <a:endParaRPr sz="800" b="1" i="0" u="none" strike="noStrike" cap="none">
              <a:solidFill>
                <a:srgbClr val="4D4D4D"/>
              </a:solidFill>
              <a:latin typeface="Helvetica Neue"/>
              <a:ea typeface="Helvetica Neue"/>
              <a:cs typeface="Helvetica Neue"/>
              <a:sym typeface="Helvetica Neue"/>
            </a:endParaRPr>
          </a:p>
        </p:txBody>
      </p:sp>
      <p:sp>
        <p:nvSpPr>
          <p:cNvPr id="295" name="Google Shape;295;p39"/>
          <p:cNvSpPr/>
          <p:nvPr/>
        </p:nvSpPr>
        <p:spPr>
          <a:xfrm>
            <a:off x="1211306" y="175856"/>
            <a:ext cx="1744800" cy="261600"/>
          </a:xfrm>
          <a:prstGeom prst="rect">
            <a:avLst/>
          </a:prstGeom>
          <a:noFill/>
          <a:ln>
            <a:noFill/>
          </a:ln>
        </p:spPr>
        <p:txBody>
          <a:bodyPr spcFirstLastPara="1" wrap="square" lIns="45700" tIns="22850" rIns="45700" bIns="22850" anchor="ctr" anchorCtr="0">
            <a:noAutofit/>
          </a:bodyPr>
          <a:lstStyle/>
          <a:p>
            <a:pPr marL="0" marR="0" lvl="0" indent="0" algn="l" rtl="0">
              <a:lnSpc>
                <a:spcPct val="100000"/>
              </a:lnSpc>
              <a:spcBef>
                <a:spcPts val="0"/>
              </a:spcBef>
              <a:spcAft>
                <a:spcPts val="0"/>
              </a:spcAft>
              <a:buClr>
                <a:schemeClr val="dk1"/>
              </a:buClr>
              <a:buSzPts val="2100"/>
              <a:buFont typeface="Arial"/>
              <a:buNone/>
            </a:pPr>
            <a:endParaRPr sz="2100" i="0" u="none" strike="noStrike" cap="none">
              <a:solidFill>
                <a:srgbClr val="980000"/>
              </a:solidFill>
              <a:latin typeface="Oswald"/>
              <a:ea typeface="Oswald"/>
              <a:cs typeface="Oswald"/>
              <a:sym typeface="Oswald"/>
            </a:endParaRPr>
          </a:p>
        </p:txBody>
      </p:sp>
      <p:pic>
        <p:nvPicPr>
          <p:cNvPr id="296" name="Google Shape;296;p39"/>
          <p:cNvPicPr preferRelativeResize="0"/>
          <p:nvPr/>
        </p:nvPicPr>
        <p:blipFill>
          <a:blip r:embed="rId3">
            <a:alphaModFix/>
          </a:blip>
          <a:stretch>
            <a:fillRect/>
          </a:stretch>
        </p:blipFill>
        <p:spPr>
          <a:xfrm>
            <a:off x="135338" y="75076"/>
            <a:ext cx="806719" cy="951338"/>
          </a:xfrm>
          <a:prstGeom prst="rect">
            <a:avLst/>
          </a:prstGeom>
          <a:noFill/>
          <a:ln>
            <a:noFill/>
          </a:ln>
        </p:spPr>
      </p:pic>
      <p:sp>
        <p:nvSpPr>
          <p:cNvPr id="297" name="Google Shape;297;p39"/>
          <p:cNvSpPr/>
          <p:nvPr/>
        </p:nvSpPr>
        <p:spPr>
          <a:xfrm>
            <a:off x="1066350" y="193913"/>
            <a:ext cx="3974700" cy="261600"/>
          </a:xfrm>
          <a:prstGeom prst="rect">
            <a:avLst/>
          </a:prstGeom>
          <a:noFill/>
          <a:ln>
            <a:noFill/>
          </a:ln>
        </p:spPr>
        <p:txBody>
          <a:bodyPr spcFirstLastPara="1" wrap="square" lIns="45700" tIns="22850" rIns="45700" bIns="22850" anchor="ctr" anchorCtr="0">
            <a:noAutofit/>
          </a:bodyPr>
          <a:lstStyle/>
          <a:p>
            <a:pPr marL="0" marR="0" lvl="0" indent="0" algn="l" rtl="0">
              <a:lnSpc>
                <a:spcPct val="100000"/>
              </a:lnSpc>
              <a:spcBef>
                <a:spcPts val="0"/>
              </a:spcBef>
              <a:spcAft>
                <a:spcPts val="0"/>
              </a:spcAft>
              <a:buClr>
                <a:srgbClr val="000000"/>
              </a:buClr>
              <a:buSzPts val="2100"/>
              <a:buFont typeface="Arial"/>
              <a:buNone/>
            </a:pPr>
            <a:r>
              <a:rPr lang="en" sz="2300">
                <a:solidFill>
                  <a:srgbClr val="980000"/>
                </a:solidFill>
                <a:latin typeface="Raleway"/>
                <a:ea typeface="Raleway"/>
                <a:cs typeface="Raleway"/>
                <a:sym typeface="Raleway"/>
              </a:rPr>
              <a:t>GOALS &amp; DATA- TALENT</a:t>
            </a:r>
            <a:endParaRPr sz="2100" i="0" u="none" strike="noStrike" cap="none">
              <a:solidFill>
                <a:srgbClr val="980000"/>
              </a:solidFill>
              <a:latin typeface="Oswald"/>
              <a:ea typeface="Oswald"/>
              <a:cs typeface="Oswald"/>
              <a:sym typeface="Oswald"/>
            </a:endParaRPr>
          </a:p>
        </p:txBody>
      </p:sp>
      <p:sp>
        <p:nvSpPr>
          <p:cNvPr id="298" name="Google Shape;298;p39"/>
          <p:cNvSpPr txBox="1"/>
          <p:nvPr/>
        </p:nvSpPr>
        <p:spPr>
          <a:xfrm>
            <a:off x="0" y="1026413"/>
            <a:ext cx="4115700" cy="14469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en" sz="2100">
                <a:latin typeface="Calibri"/>
                <a:ea typeface="Calibri"/>
                <a:cs typeface="Calibri"/>
                <a:sym typeface="Calibri"/>
              </a:rPr>
              <a:t> </a:t>
            </a:r>
            <a:endParaRPr sz="2100">
              <a:latin typeface="Calibri"/>
              <a:ea typeface="Calibri"/>
              <a:cs typeface="Calibri"/>
              <a:sym typeface="Calibri"/>
            </a:endParaRPr>
          </a:p>
          <a:p>
            <a:pPr marL="685800" lvl="0" indent="0" algn="l" rtl="0">
              <a:spcBef>
                <a:spcPts val="0"/>
              </a:spcBef>
              <a:spcAft>
                <a:spcPts val="0"/>
              </a:spcAft>
              <a:buNone/>
            </a:pPr>
            <a:endParaRPr sz="1700">
              <a:latin typeface="Calibri"/>
              <a:ea typeface="Calibri"/>
              <a:cs typeface="Calibri"/>
              <a:sym typeface="Calibri"/>
            </a:endParaRPr>
          </a:p>
          <a:p>
            <a:pPr marL="0" lvl="0" indent="0" algn="l" rtl="0">
              <a:spcBef>
                <a:spcPts val="0"/>
              </a:spcBef>
              <a:spcAft>
                <a:spcPts val="0"/>
              </a:spcAft>
              <a:buNone/>
            </a:pPr>
            <a:r>
              <a:rPr lang="en" sz="1700">
                <a:latin typeface="Calibri"/>
                <a:ea typeface="Calibri"/>
                <a:cs typeface="Calibri"/>
                <a:sym typeface="Calibri"/>
              </a:rPr>
              <a:t> </a:t>
            </a:r>
            <a:endParaRPr sz="1700">
              <a:latin typeface="Calibri"/>
              <a:ea typeface="Calibri"/>
              <a:cs typeface="Calibri"/>
              <a:sym typeface="Calibri"/>
            </a:endParaRPr>
          </a:p>
          <a:p>
            <a:pPr marL="0" lvl="0" indent="0" algn="l" rtl="0">
              <a:spcBef>
                <a:spcPts val="0"/>
              </a:spcBef>
              <a:spcAft>
                <a:spcPts val="0"/>
              </a:spcAft>
              <a:buNone/>
            </a:pPr>
            <a:endParaRPr sz="1700">
              <a:latin typeface="Calibri"/>
              <a:ea typeface="Calibri"/>
              <a:cs typeface="Calibri"/>
              <a:sym typeface="Calibri"/>
            </a:endParaRPr>
          </a:p>
          <a:p>
            <a:pPr marL="0" lvl="0" indent="0" algn="l" rtl="0">
              <a:spcBef>
                <a:spcPts val="0"/>
              </a:spcBef>
              <a:spcAft>
                <a:spcPts val="0"/>
              </a:spcAft>
              <a:buNone/>
            </a:pPr>
            <a:endParaRPr sz="1300">
              <a:latin typeface="Calibri"/>
              <a:ea typeface="Calibri"/>
              <a:cs typeface="Calibri"/>
              <a:sym typeface="Calibri"/>
            </a:endParaRPr>
          </a:p>
        </p:txBody>
      </p:sp>
      <p:sp>
        <p:nvSpPr>
          <p:cNvPr id="299" name="Google Shape;299;p39"/>
          <p:cNvSpPr txBox="1"/>
          <p:nvPr/>
        </p:nvSpPr>
        <p:spPr>
          <a:xfrm>
            <a:off x="0" y="1334906"/>
            <a:ext cx="3210000" cy="3627900"/>
          </a:xfrm>
          <a:prstGeom prst="rect">
            <a:avLst/>
          </a:prstGeom>
          <a:noFill/>
          <a:ln>
            <a:noFill/>
          </a:ln>
        </p:spPr>
        <p:txBody>
          <a:bodyPr spcFirstLastPara="1" wrap="square" lIns="68575" tIns="68575" rIns="68575" bIns="68575" anchor="t" anchorCtr="0">
            <a:noAutofit/>
          </a:bodyPr>
          <a:lstStyle/>
          <a:p>
            <a:pPr marL="342900" lvl="0" indent="-273050" algn="l" rtl="0">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Fill 100% of Priority roles by July 1, 2024 </a:t>
            </a:r>
            <a:r>
              <a:rPr lang="en" sz="1700">
                <a:solidFill>
                  <a:schemeClr val="dk1"/>
                </a:solidFill>
                <a:highlight>
                  <a:srgbClr val="FFE599"/>
                </a:highlight>
                <a:latin typeface="Calibri"/>
                <a:ea typeface="Calibri"/>
                <a:cs typeface="Calibri"/>
                <a:sym typeface="Calibri"/>
              </a:rPr>
              <a:t>(somewhat on track)</a:t>
            </a:r>
            <a:endParaRPr sz="1700">
              <a:solidFill>
                <a:schemeClr val="dk1"/>
              </a:solidFill>
              <a:highlight>
                <a:srgbClr val="FFE599"/>
              </a:highlight>
              <a:latin typeface="Calibri"/>
              <a:ea typeface="Calibri"/>
              <a:cs typeface="Calibri"/>
              <a:sym typeface="Calibri"/>
            </a:endParaRPr>
          </a:p>
          <a:p>
            <a:pPr marL="0" lvl="0" indent="0" algn="l" rtl="0">
              <a:spcBef>
                <a:spcPts val="0"/>
              </a:spcBef>
              <a:spcAft>
                <a:spcPts val="0"/>
              </a:spcAft>
              <a:buNone/>
            </a:pPr>
            <a:endParaRPr sz="1700">
              <a:solidFill>
                <a:schemeClr val="dk1"/>
              </a:solidFill>
              <a:highlight>
                <a:srgbClr val="00FF00"/>
              </a:highlight>
              <a:latin typeface="Calibri"/>
              <a:ea typeface="Calibri"/>
              <a:cs typeface="Calibri"/>
              <a:sym typeface="Calibri"/>
            </a:endParaRPr>
          </a:p>
          <a:p>
            <a:pPr marL="0" lvl="0" indent="0" algn="l" rtl="0">
              <a:spcBef>
                <a:spcPts val="0"/>
              </a:spcBef>
              <a:spcAft>
                <a:spcPts val="0"/>
              </a:spcAft>
              <a:buNone/>
            </a:pPr>
            <a:r>
              <a:rPr lang="en" sz="1700" b="1">
                <a:solidFill>
                  <a:schemeClr val="dk1"/>
                </a:solidFill>
                <a:highlight>
                  <a:srgbClr val="FFFFFF"/>
                </a:highlight>
                <a:latin typeface="Calibri"/>
                <a:ea typeface="Calibri"/>
                <a:cs typeface="Calibri"/>
                <a:sym typeface="Calibri"/>
              </a:rPr>
              <a:t>SUB-GOALS</a:t>
            </a:r>
            <a:endParaRPr sz="1700" b="1">
              <a:solidFill>
                <a:schemeClr val="dk1"/>
              </a:solidFill>
              <a:highlight>
                <a:srgbClr val="FFFFFF"/>
              </a:highlight>
              <a:latin typeface="Calibri"/>
              <a:ea typeface="Calibri"/>
              <a:cs typeface="Calibri"/>
              <a:sym typeface="Calibri"/>
            </a:endParaRPr>
          </a:p>
          <a:p>
            <a:pPr marL="685800" lvl="1" indent="-273050" algn="l" rtl="0">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Fill 70% of priority roles by 5/1 </a:t>
            </a:r>
            <a:r>
              <a:rPr lang="en" sz="1700">
                <a:solidFill>
                  <a:schemeClr val="dk1"/>
                </a:solidFill>
                <a:highlight>
                  <a:srgbClr val="FF0000"/>
                </a:highlight>
                <a:latin typeface="Calibri"/>
                <a:ea typeface="Calibri"/>
                <a:cs typeface="Calibri"/>
                <a:sym typeface="Calibri"/>
              </a:rPr>
              <a:t>(not met)</a:t>
            </a:r>
            <a:endParaRPr sz="1700">
              <a:solidFill>
                <a:schemeClr val="dk1"/>
              </a:solidFill>
              <a:highlight>
                <a:srgbClr val="FF0000"/>
              </a:highlight>
              <a:latin typeface="Calibri"/>
              <a:ea typeface="Calibri"/>
              <a:cs typeface="Calibri"/>
              <a:sym typeface="Calibri"/>
            </a:endParaRPr>
          </a:p>
          <a:p>
            <a:pPr marL="0" lvl="0" indent="0" algn="l" rtl="0">
              <a:spcBef>
                <a:spcPts val="0"/>
              </a:spcBef>
              <a:spcAft>
                <a:spcPts val="0"/>
              </a:spcAft>
              <a:buNone/>
            </a:pPr>
            <a:endParaRPr sz="1700">
              <a:solidFill>
                <a:schemeClr val="dk1"/>
              </a:solidFill>
              <a:highlight>
                <a:srgbClr val="F9CB9C"/>
              </a:highlight>
              <a:latin typeface="Calibri"/>
              <a:ea typeface="Calibri"/>
              <a:cs typeface="Calibri"/>
              <a:sym typeface="Calibri"/>
            </a:endParaRPr>
          </a:p>
          <a:p>
            <a:pPr marL="685800" lvl="1" indent="-273050" algn="l" rtl="0">
              <a:spcBef>
                <a:spcPts val="0"/>
              </a:spcBef>
              <a:spcAft>
                <a:spcPts val="0"/>
              </a:spcAft>
              <a:buClr>
                <a:schemeClr val="dk1"/>
              </a:buClr>
              <a:buSzPts val="1700"/>
              <a:buFont typeface="Calibri"/>
              <a:buChar char="○"/>
            </a:pPr>
            <a:r>
              <a:rPr lang="en" sz="1700">
                <a:solidFill>
                  <a:schemeClr val="dk1"/>
                </a:solidFill>
                <a:highlight>
                  <a:srgbClr val="FFFFFF"/>
                </a:highlight>
                <a:latin typeface="Calibri"/>
                <a:ea typeface="Calibri"/>
                <a:cs typeface="Calibri"/>
                <a:sym typeface="Calibri"/>
              </a:rPr>
              <a:t>FIll 90% of priority roles by 6/1 </a:t>
            </a:r>
            <a:r>
              <a:rPr lang="en" sz="1700">
                <a:solidFill>
                  <a:schemeClr val="dk1"/>
                </a:solidFill>
                <a:highlight>
                  <a:srgbClr val="FF0000"/>
                </a:highlight>
                <a:latin typeface="Calibri"/>
                <a:ea typeface="Calibri"/>
                <a:cs typeface="Calibri"/>
                <a:sym typeface="Calibri"/>
              </a:rPr>
              <a:t>(off track)</a:t>
            </a:r>
            <a:endParaRPr sz="1700">
              <a:solidFill>
                <a:schemeClr val="dk1"/>
              </a:solidFill>
              <a:highlight>
                <a:srgbClr val="FF0000"/>
              </a:highlight>
              <a:latin typeface="Calibri"/>
              <a:ea typeface="Calibri"/>
              <a:cs typeface="Calibri"/>
              <a:sym typeface="Calibri"/>
            </a:endParaRPr>
          </a:p>
          <a:p>
            <a:pPr marL="685800" lvl="0" indent="0" algn="l" rtl="0">
              <a:spcBef>
                <a:spcPts val="0"/>
              </a:spcBef>
              <a:spcAft>
                <a:spcPts val="0"/>
              </a:spcAft>
              <a:buNone/>
            </a:pPr>
            <a:endParaRPr sz="1700">
              <a:solidFill>
                <a:schemeClr val="dk1"/>
              </a:solidFill>
              <a:highlight>
                <a:srgbClr val="F9CB9C"/>
              </a:highlight>
              <a:latin typeface="Calibri"/>
              <a:ea typeface="Calibri"/>
              <a:cs typeface="Calibri"/>
              <a:sym typeface="Calibri"/>
            </a:endParaRPr>
          </a:p>
        </p:txBody>
      </p:sp>
      <p:pic>
        <p:nvPicPr>
          <p:cNvPr id="300" name="Google Shape;300;p39"/>
          <p:cNvPicPr preferRelativeResize="0"/>
          <p:nvPr/>
        </p:nvPicPr>
        <p:blipFill>
          <a:blip r:embed="rId4">
            <a:alphaModFix/>
          </a:blip>
          <a:stretch>
            <a:fillRect/>
          </a:stretch>
        </p:blipFill>
        <p:spPr>
          <a:xfrm>
            <a:off x="3335194" y="1334906"/>
            <a:ext cx="5543268" cy="309986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40"/>
          <p:cNvSpPr txBox="1">
            <a:spLocks noGrp="1"/>
          </p:cNvSpPr>
          <p:nvPr>
            <p:ph type="sldNum" idx="4294967295"/>
          </p:nvPr>
        </p:nvSpPr>
        <p:spPr>
          <a:xfrm>
            <a:off x="8986840" y="4962674"/>
            <a:ext cx="217500" cy="180900"/>
          </a:xfrm>
          <a:prstGeom prst="rect">
            <a:avLst/>
          </a:prstGeom>
          <a:noFill/>
          <a:ln>
            <a:noFill/>
          </a:ln>
        </p:spPr>
        <p:txBody>
          <a:bodyPr spcFirstLastPara="1" wrap="square" lIns="48200" tIns="24100" rIns="48200" bIns="24100" anchor="t" anchorCtr="0">
            <a:normAutofit/>
          </a:bodyPr>
          <a:lstStyle/>
          <a:p>
            <a:pPr marL="0" marR="0" lvl="0" indent="0" algn="ctr" rtl="0">
              <a:spcBef>
                <a:spcPts val="0"/>
              </a:spcBef>
              <a:spcAft>
                <a:spcPts val="0"/>
              </a:spcAft>
              <a:buClr>
                <a:srgbClr val="4D4D4D"/>
              </a:buClr>
              <a:buSzPts val="800"/>
              <a:buFont typeface="Helvetica Neue"/>
              <a:buNone/>
            </a:pPr>
            <a:fld id="{00000000-1234-1234-1234-123412341234}" type="slidenum">
              <a:rPr lang="en" sz="800" b="1" i="0" u="none" strike="noStrike" cap="none">
                <a:solidFill>
                  <a:srgbClr val="4D4D4D"/>
                </a:solidFill>
                <a:latin typeface="Helvetica Neue"/>
                <a:ea typeface="Helvetica Neue"/>
                <a:cs typeface="Helvetica Neue"/>
                <a:sym typeface="Helvetica Neue"/>
              </a:rPr>
              <a:t>23</a:t>
            </a:fld>
            <a:endParaRPr sz="800" b="1" i="0" u="none" strike="noStrike" cap="none">
              <a:solidFill>
                <a:srgbClr val="4D4D4D"/>
              </a:solidFill>
              <a:latin typeface="Helvetica Neue"/>
              <a:ea typeface="Helvetica Neue"/>
              <a:cs typeface="Helvetica Neue"/>
              <a:sym typeface="Helvetica Neue"/>
            </a:endParaRPr>
          </a:p>
        </p:txBody>
      </p:sp>
      <p:sp>
        <p:nvSpPr>
          <p:cNvPr id="306" name="Google Shape;306;p40"/>
          <p:cNvSpPr/>
          <p:nvPr/>
        </p:nvSpPr>
        <p:spPr>
          <a:xfrm>
            <a:off x="1211306" y="175856"/>
            <a:ext cx="1744800" cy="261600"/>
          </a:xfrm>
          <a:prstGeom prst="rect">
            <a:avLst/>
          </a:prstGeom>
          <a:noFill/>
          <a:ln>
            <a:noFill/>
          </a:ln>
        </p:spPr>
        <p:txBody>
          <a:bodyPr spcFirstLastPara="1" wrap="square" lIns="45700" tIns="22850" rIns="45700" bIns="22850" anchor="ctr" anchorCtr="0">
            <a:noAutofit/>
          </a:bodyPr>
          <a:lstStyle/>
          <a:p>
            <a:pPr marL="0" marR="0" lvl="0" indent="0" algn="l" rtl="0">
              <a:lnSpc>
                <a:spcPct val="100000"/>
              </a:lnSpc>
              <a:spcBef>
                <a:spcPts val="0"/>
              </a:spcBef>
              <a:spcAft>
                <a:spcPts val="0"/>
              </a:spcAft>
              <a:buClr>
                <a:schemeClr val="dk1"/>
              </a:buClr>
              <a:buSzPts val="2100"/>
              <a:buFont typeface="Arial"/>
              <a:buNone/>
            </a:pPr>
            <a:endParaRPr sz="2100" i="0" u="none" strike="noStrike" cap="none">
              <a:solidFill>
                <a:srgbClr val="980000"/>
              </a:solidFill>
              <a:latin typeface="Oswald"/>
              <a:ea typeface="Oswald"/>
              <a:cs typeface="Oswald"/>
              <a:sym typeface="Oswald"/>
            </a:endParaRPr>
          </a:p>
        </p:txBody>
      </p:sp>
      <p:pic>
        <p:nvPicPr>
          <p:cNvPr id="307" name="Google Shape;307;p40"/>
          <p:cNvPicPr preferRelativeResize="0"/>
          <p:nvPr/>
        </p:nvPicPr>
        <p:blipFill>
          <a:blip r:embed="rId3">
            <a:alphaModFix/>
          </a:blip>
          <a:stretch>
            <a:fillRect/>
          </a:stretch>
        </p:blipFill>
        <p:spPr>
          <a:xfrm>
            <a:off x="135338" y="75076"/>
            <a:ext cx="806719" cy="951338"/>
          </a:xfrm>
          <a:prstGeom prst="rect">
            <a:avLst/>
          </a:prstGeom>
          <a:noFill/>
          <a:ln>
            <a:noFill/>
          </a:ln>
        </p:spPr>
      </p:pic>
      <p:sp>
        <p:nvSpPr>
          <p:cNvPr id="308" name="Google Shape;308;p40"/>
          <p:cNvSpPr/>
          <p:nvPr/>
        </p:nvSpPr>
        <p:spPr>
          <a:xfrm>
            <a:off x="1066350" y="193913"/>
            <a:ext cx="3974700" cy="261600"/>
          </a:xfrm>
          <a:prstGeom prst="rect">
            <a:avLst/>
          </a:prstGeom>
          <a:noFill/>
          <a:ln>
            <a:noFill/>
          </a:ln>
        </p:spPr>
        <p:txBody>
          <a:bodyPr spcFirstLastPara="1" wrap="square" lIns="45700" tIns="22850" rIns="45700" bIns="22850" anchor="ctr" anchorCtr="0">
            <a:noAutofit/>
          </a:bodyPr>
          <a:lstStyle/>
          <a:p>
            <a:pPr marL="0" marR="0" lvl="0" indent="0" algn="l" rtl="0">
              <a:lnSpc>
                <a:spcPct val="100000"/>
              </a:lnSpc>
              <a:spcBef>
                <a:spcPts val="0"/>
              </a:spcBef>
              <a:spcAft>
                <a:spcPts val="0"/>
              </a:spcAft>
              <a:buClr>
                <a:srgbClr val="000000"/>
              </a:buClr>
              <a:buSzPts val="2100"/>
              <a:buFont typeface="Arial"/>
              <a:buNone/>
            </a:pPr>
            <a:r>
              <a:rPr lang="en" sz="2300">
                <a:solidFill>
                  <a:srgbClr val="980000"/>
                </a:solidFill>
                <a:latin typeface="Raleway"/>
                <a:ea typeface="Raleway"/>
                <a:cs typeface="Raleway"/>
                <a:sym typeface="Raleway"/>
              </a:rPr>
              <a:t>STRATEGIES- TALENT</a:t>
            </a:r>
            <a:endParaRPr sz="2100" i="0" u="none" strike="noStrike" cap="none">
              <a:solidFill>
                <a:srgbClr val="980000"/>
              </a:solidFill>
              <a:latin typeface="Oswald"/>
              <a:ea typeface="Oswald"/>
              <a:cs typeface="Oswald"/>
              <a:sym typeface="Oswald"/>
            </a:endParaRPr>
          </a:p>
        </p:txBody>
      </p:sp>
      <p:sp>
        <p:nvSpPr>
          <p:cNvPr id="309" name="Google Shape;309;p40"/>
          <p:cNvSpPr txBox="1"/>
          <p:nvPr/>
        </p:nvSpPr>
        <p:spPr>
          <a:xfrm>
            <a:off x="0" y="1131656"/>
            <a:ext cx="5617800" cy="3831000"/>
          </a:xfrm>
          <a:prstGeom prst="rect">
            <a:avLst/>
          </a:prstGeom>
          <a:noFill/>
          <a:ln>
            <a:noFill/>
          </a:ln>
        </p:spPr>
        <p:txBody>
          <a:bodyPr spcFirstLastPara="1" wrap="square" lIns="68575" tIns="68575" rIns="68575" bIns="68575" anchor="t" anchorCtr="0">
            <a:noAutofit/>
          </a:bodyPr>
          <a:lstStyle/>
          <a:p>
            <a:pPr marL="342900" lvl="0" indent="-285750" algn="l" rtl="0">
              <a:spcBef>
                <a:spcPts val="0"/>
              </a:spcBef>
              <a:spcAft>
                <a:spcPts val="0"/>
              </a:spcAft>
              <a:buClr>
                <a:schemeClr val="dk1"/>
              </a:buClr>
              <a:buSzPts val="1900"/>
              <a:buFont typeface="Calibri"/>
              <a:buChar char="●"/>
            </a:pPr>
            <a:r>
              <a:rPr lang="en" sz="1900">
                <a:solidFill>
                  <a:schemeClr val="dk1"/>
                </a:solidFill>
                <a:latin typeface="Calibri"/>
                <a:ea typeface="Calibri"/>
                <a:cs typeface="Calibri"/>
                <a:sym typeface="Calibri"/>
              </a:rPr>
              <a:t> $1,500 Sign On Bonus for AP roles</a:t>
            </a:r>
            <a:endParaRPr sz="1900">
              <a:solidFill>
                <a:schemeClr val="dk1"/>
              </a:solidFill>
              <a:latin typeface="Calibri"/>
              <a:ea typeface="Calibri"/>
              <a:cs typeface="Calibri"/>
              <a:sym typeface="Calibri"/>
            </a:endParaRPr>
          </a:p>
          <a:p>
            <a:pPr marL="342900" lvl="0" indent="-285750" algn="l" rtl="0">
              <a:spcBef>
                <a:spcPts val="0"/>
              </a:spcBef>
              <a:spcAft>
                <a:spcPts val="0"/>
              </a:spcAft>
              <a:buClr>
                <a:schemeClr val="dk1"/>
              </a:buClr>
              <a:buSzPts val="1900"/>
              <a:buFont typeface="Calibri"/>
              <a:buChar char="●"/>
            </a:pPr>
            <a:r>
              <a:rPr lang="en" sz="1900">
                <a:solidFill>
                  <a:schemeClr val="dk1"/>
                </a:solidFill>
                <a:latin typeface="Calibri"/>
                <a:ea typeface="Calibri"/>
                <a:cs typeface="Calibri"/>
                <a:sym typeface="Calibri"/>
              </a:rPr>
              <a:t>Libertas tagged as “Featured Employer” on Indeed - ensuring LACS roles have increased visibility on the platform</a:t>
            </a:r>
            <a:endParaRPr sz="1900">
              <a:solidFill>
                <a:schemeClr val="dk1"/>
              </a:solidFill>
              <a:latin typeface="Calibri"/>
              <a:ea typeface="Calibri"/>
              <a:cs typeface="Calibri"/>
              <a:sym typeface="Calibri"/>
            </a:endParaRPr>
          </a:p>
          <a:p>
            <a:pPr marL="342900" lvl="0" indent="-285750" algn="l" rtl="0">
              <a:spcBef>
                <a:spcPts val="0"/>
              </a:spcBef>
              <a:spcAft>
                <a:spcPts val="0"/>
              </a:spcAft>
              <a:buClr>
                <a:schemeClr val="dk1"/>
              </a:buClr>
              <a:buSzPts val="1900"/>
              <a:buFont typeface="Calibri"/>
              <a:buChar char="●"/>
            </a:pPr>
            <a:r>
              <a:rPr lang="en" sz="1900">
                <a:solidFill>
                  <a:schemeClr val="dk1"/>
                </a:solidFill>
                <a:latin typeface="Calibri"/>
                <a:ea typeface="Calibri"/>
                <a:cs typeface="Calibri"/>
                <a:sym typeface="Calibri"/>
              </a:rPr>
              <a:t>Partnership with TFA - lead to (3) new hires for the 24-25 SY</a:t>
            </a:r>
            <a:endParaRPr sz="1900">
              <a:solidFill>
                <a:schemeClr val="dk1"/>
              </a:solidFill>
              <a:latin typeface="Calibri"/>
              <a:ea typeface="Calibri"/>
              <a:cs typeface="Calibri"/>
              <a:sym typeface="Calibri"/>
            </a:endParaRPr>
          </a:p>
          <a:p>
            <a:pPr marL="342900" lvl="0" indent="-285750" algn="l" rtl="0">
              <a:spcBef>
                <a:spcPts val="0"/>
              </a:spcBef>
              <a:spcAft>
                <a:spcPts val="0"/>
              </a:spcAft>
              <a:buClr>
                <a:schemeClr val="dk1"/>
              </a:buClr>
              <a:buSzPts val="1900"/>
              <a:buFont typeface="Calibri"/>
              <a:buChar char="●"/>
            </a:pPr>
            <a:r>
              <a:rPr lang="en" sz="1900">
                <a:solidFill>
                  <a:schemeClr val="dk1"/>
                </a:solidFill>
                <a:latin typeface="Calibri"/>
                <a:ea typeface="Calibri"/>
                <a:cs typeface="Calibri"/>
                <a:sym typeface="Calibri"/>
              </a:rPr>
              <a:t>Partnership with School Works- supporting a pipeline of candidates for Principal/PIR role</a:t>
            </a:r>
            <a:endParaRPr sz="1900">
              <a:solidFill>
                <a:schemeClr val="dk1"/>
              </a:solidFill>
              <a:latin typeface="Calibri"/>
              <a:ea typeface="Calibri"/>
              <a:cs typeface="Calibri"/>
              <a:sym typeface="Calibri"/>
            </a:endParaRPr>
          </a:p>
          <a:p>
            <a:pPr marL="342900" lvl="0" indent="-285750" algn="l" rtl="0">
              <a:spcBef>
                <a:spcPts val="0"/>
              </a:spcBef>
              <a:spcAft>
                <a:spcPts val="0"/>
              </a:spcAft>
              <a:buClr>
                <a:schemeClr val="dk1"/>
              </a:buClr>
              <a:buSzPts val="1900"/>
              <a:buFont typeface="Calibri"/>
              <a:buChar char="●"/>
            </a:pPr>
            <a:r>
              <a:rPr lang="en" sz="1900">
                <a:solidFill>
                  <a:schemeClr val="dk1"/>
                </a:solidFill>
                <a:latin typeface="Calibri"/>
                <a:ea typeface="Calibri"/>
                <a:cs typeface="Calibri"/>
                <a:sym typeface="Calibri"/>
              </a:rPr>
              <a:t>Internal references- 6 new hires have been referred by internal staff</a:t>
            </a:r>
            <a:endParaRPr sz="1900">
              <a:solidFill>
                <a:schemeClr val="dk1"/>
              </a:solidFill>
              <a:latin typeface="Calibri"/>
              <a:ea typeface="Calibri"/>
              <a:cs typeface="Calibri"/>
              <a:sym typeface="Calibri"/>
            </a:endParaRPr>
          </a:p>
          <a:p>
            <a:pPr marL="342900" lvl="0" indent="-285750" algn="l" rtl="0">
              <a:spcBef>
                <a:spcPts val="0"/>
              </a:spcBef>
              <a:spcAft>
                <a:spcPts val="0"/>
              </a:spcAft>
              <a:buClr>
                <a:schemeClr val="dk1"/>
              </a:buClr>
              <a:buSzPts val="1900"/>
              <a:buFont typeface="Calibri"/>
              <a:buChar char="●"/>
            </a:pPr>
            <a:r>
              <a:rPr lang="en" sz="1900">
                <a:solidFill>
                  <a:schemeClr val="dk1"/>
                </a:solidFill>
                <a:latin typeface="Calibri"/>
                <a:ea typeface="Calibri"/>
                <a:cs typeface="Calibri"/>
                <a:sym typeface="Calibri"/>
              </a:rPr>
              <a:t>He is Me- Black Male Teacher Summit on 6/1-opportunity to network and expand the LACS brand in Boston</a:t>
            </a:r>
            <a:endParaRPr sz="1900">
              <a:solidFill>
                <a:schemeClr val="dk1"/>
              </a:solidFill>
              <a:latin typeface="Calibri"/>
              <a:ea typeface="Calibri"/>
              <a:cs typeface="Calibri"/>
              <a:sym typeface="Calibri"/>
            </a:endParaRPr>
          </a:p>
          <a:p>
            <a:pPr marL="342900" lvl="0" indent="0" algn="l" rtl="0">
              <a:spcBef>
                <a:spcPts val="0"/>
              </a:spcBef>
              <a:spcAft>
                <a:spcPts val="0"/>
              </a:spcAft>
              <a:buNone/>
            </a:pPr>
            <a:endParaRPr sz="2100">
              <a:solidFill>
                <a:schemeClr val="dk1"/>
              </a:solidFill>
              <a:latin typeface="Calibri"/>
              <a:ea typeface="Calibri"/>
              <a:cs typeface="Calibri"/>
              <a:sym typeface="Calibri"/>
            </a:endParaRPr>
          </a:p>
          <a:p>
            <a:pPr marL="342900" lvl="0" indent="0" algn="l" rtl="0">
              <a:spcBef>
                <a:spcPts val="0"/>
              </a:spcBef>
              <a:spcAft>
                <a:spcPts val="0"/>
              </a:spcAft>
              <a:buNone/>
            </a:pPr>
            <a:endParaRPr sz="2100">
              <a:solidFill>
                <a:schemeClr val="dk1"/>
              </a:solidFill>
              <a:latin typeface="Calibri"/>
              <a:ea typeface="Calibri"/>
              <a:cs typeface="Calibri"/>
              <a:sym typeface="Calibri"/>
            </a:endParaRPr>
          </a:p>
          <a:p>
            <a:pPr marL="0" lvl="0" indent="0" algn="l" rtl="0">
              <a:spcBef>
                <a:spcPts val="0"/>
              </a:spcBef>
              <a:spcAft>
                <a:spcPts val="0"/>
              </a:spcAft>
              <a:buNone/>
            </a:pPr>
            <a:endParaRPr sz="2100">
              <a:solidFill>
                <a:schemeClr val="dk1"/>
              </a:solidFill>
              <a:highlight>
                <a:srgbClr val="00FF00"/>
              </a:highlight>
              <a:latin typeface="Calibri"/>
              <a:ea typeface="Calibri"/>
              <a:cs typeface="Calibri"/>
              <a:sym typeface="Calibri"/>
            </a:endParaRPr>
          </a:p>
          <a:p>
            <a:pPr marL="0" lvl="0" indent="0" algn="l" rtl="0">
              <a:spcBef>
                <a:spcPts val="0"/>
              </a:spcBef>
              <a:spcAft>
                <a:spcPts val="0"/>
              </a:spcAft>
              <a:buNone/>
            </a:pPr>
            <a:endParaRPr sz="2100">
              <a:solidFill>
                <a:schemeClr val="dk1"/>
              </a:solidFill>
              <a:highlight>
                <a:srgbClr val="F9CB9C"/>
              </a:highlight>
              <a:latin typeface="Calibri"/>
              <a:ea typeface="Calibri"/>
              <a:cs typeface="Calibri"/>
              <a:sym typeface="Calibri"/>
            </a:endParaRPr>
          </a:p>
        </p:txBody>
      </p:sp>
      <p:pic>
        <p:nvPicPr>
          <p:cNvPr id="310" name="Google Shape;310;p40"/>
          <p:cNvPicPr preferRelativeResize="0"/>
          <p:nvPr/>
        </p:nvPicPr>
        <p:blipFill>
          <a:blip r:embed="rId4">
            <a:alphaModFix/>
          </a:blip>
          <a:stretch>
            <a:fillRect/>
          </a:stretch>
        </p:blipFill>
        <p:spPr>
          <a:xfrm>
            <a:off x="5617725" y="1245488"/>
            <a:ext cx="3369114" cy="284533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41"/>
          <p:cNvSpPr txBox="1">
            <a:spLocks noGrp="1"/>
          </p:cNvSpPr>
          <p:nvPr>
            <p:ph type="sldNum" idx="4294967295"/>
          </p:nvPr>
        </p:nvSpPr>
        <p:spPr>
          <a:xfrm>
            <a:off x="9677927" y="4962599"/>
            <a:ext cx="217500" cy="180900"/>
          </a:xfrm>
          <a:prstGeom prst="rect">
            <a:avLst/>
          </a:prstGeom>
          <a:noFill/>
          <a:ln>
            <a:noFill/>
          </a:ln>
        </p:spPr>
        <p:txBody>
          <a:bodyPr spcFirstLastPara="1" wrap="square" lIns="48200" tIns="24100" rIns="48200" bIns="24100" anchor="t" anchorCtr="0">
            <a:normAutofit/>
          </a:bodyPr>
          <a:lstStyle/>
          <a:p>
            <a:pPr marL="0" marR="0" lvl="0" indent="0" algn="ctr" rtl="0">
              <a:spcBef>
                <a:spcPts val="0"/>
              </a:spcBef>
              <a:spcAft>
                <a:spcPts val="0"/>
              </a:spcAft>
              <a:buClr>
                <a:srgbClr val="4D4D4D"/>
              </a:buClr>
              <a:buSzPts val="800"/>
              <a:buFont typeface="Helvetica Neue"/>
              <a:buNone/>
            </a:pPr>
            <a:fld id="{00000000-1234-1234-1234-123412341234}" type="slidenum">
              <a:rPr lang="en" sz="800" b="1" i="0" u="none" strike="noStrike" cap="none">
                <a:solidFill>
                  <a:srgbClr val="4D4D4D"/>
                </a:solidFill>
                <a:latin typeface="Helvetica Neue"/>
                <a:ea typeface="Helvetica Neue"/>
                <a:cs typeface="Helvetica Neue"/>
                <a:sym typeface="Helvetica Neue"/>
              </a:rPr>
              <a:t>24</a:t>
            </a:fld>
            <a:endParaRPr sz="800" b="1" i="0" u="none" strike="noStrike" cap="none">
              <a:solidFill>
                <a:srgbClr val="4D4D4D"/>
              </a:solidFill>
              <a:latin typeface="Helvetica Neue"/>
              <a:ea typeface="Helvetica Neue"/>
              <a:cs typeface="Helvetica Neue"/>
              <a:sym typeface="Helvetica Neue"/>
            </a:endParaRPr>
          </a:p>
        </p:txBody>
      </p:sp>
      <p:sp>
        <p:nvSpPr>
          <p:cNvPr id="316" name="Google Shape;316;p41"/>
          <p:cNvSpPr/>
          <p:nvPr/>
        </p:nvSpPr>
        <p:spPr>
          <a:xfrm>
            <a:off x="1211306" y="175856"/>
            <a:ext cx="1744800" cy="261600"/>
          </a:xfrm>
          <a:prstGeom prst="rect">
            <a:avLst/>
          </a:prstGeom>
          <a:noFill/>
          <a:ln>
            <a:noFill/>
          </a:ln>
        </p:spPr>
        <p:txBody>
          <a:bodyPr spcFirstLastPara="1" wrap="square" lIns="45700" tIns="22850" rIns="45700" bIns="22850" anchor="ctr" anchorCtr="0">
            <a:noAutofit/>
          </a:bodyPr>
          <a:lstStyle/>
          <a:p>
            <a:pPr marL="0" marR="0" lvl="0" indent="0" algn="l" rtl="0">
              <a:lnSpc>
                <a:spcPct val="100000"/>
              </a:lnSpc>
              <a:spcBef>
                <a:spcPts val="0"/>
              </a:spcBef>
              <a:spcAft>
                <a:spcPts val="0"/>
              </a:spcAft>
              <a:buClr>
                <a:schemeClr val="dk1"/>
              </a:buClr>
              <a:buSzPts val="2100"/>
              <a:buFont typeface="Arial"/>
              <a:buNone/>
            </a:pPr>
            <a:endParaRPr sz="2100" i="0" u="none" strike="noStrike" cap="none">
              <a:solidFill>
                <a:srgbClr val="980000"/>
              </a:solidFill>
              <a:latin typeface="Oswald"/>
              <a:ea typeface="Oswald"/>
              <a:cs typeface="Oswald"/>
              <a:sym typeface="Oswald"/>
            </a:endParaRPr>
          </a:p>
        </p:txBody>
      </p:sp>
      <p:pic>
        <p:nvPicPr>
          <p:cNvPr id="317" name="Google Shape;317;p41"/>
          <p:cNvPicPr preferRelativeResize="0"/>
          <p:nvPr/>
        </p:nvPicPr>
        <p:blipFill>
          <a:blip r:embed="rId3">
            <a:alphaModFix/>
          </a:blip>
          <a:stretch>
            <a:fillRect/>
          </a:stretch>
        </p:blipFill>
        <p:spPr>
          <a:xfrm>
            <a:off x="135338" y="75076"/>
            <a:ext cx="833719" cy="983174"/>
          </a:xfrm>
          <a:prstGeom prst="rect">
            <a:avLst/>
          </a:prstGeom>
          <a:noFill/>
          <a:ln>
            <a:noFill/>
          </a:ln>
        </p:spPr>
      </p:pic>
      <p:sp>
        <p:nvSpPr>
          <p:cNvPr id="318" name="Google Shape;318;p41"/>
          <p:cNvSpPr/>
          <p:nvPr/>
        </p:nvSpPr>
        <p:spPr>
          <a:xfrm>
            <a:off x="1066350" y="193913"/>
            <a:ext cx="3974700" cy="261600"/>
          </a:xfrm>
          <a:prstGeom prst="rect">
            <a:avLst/>
          </a:prstGeom>
          <a:noFill/>
          <a:ln>
            <a:noFill/>
          </a:ln>
        </p:spPr>
        <p:txBody>
          <a:bodyPr spcFirstLastPara="1" wrap="square" lIns="45700" tIns="22850" rIns="45700" bIns="22850" anchor="ctr" anchorCtr="0">
            <a:noAutofit/>
          </a:bodyPr>
          <a:lstStyle/>
          <a:p>
            <a:pPr marL="0" marR="0" lvl="0" indent="0" algn="l" rtl="0">
              <a:lnSpc>
                <a:spcPct val="100000"/>
              </a:lnSpc>
              <a:spcBef>
                <a:spcPts val="0"/>
              </a:spcBef>
              <a:spcAft>
                <a:spcPts val="0"/>
              </a:spcAft>
              <a:buClr>
                <a:srgbClr val="000000"/>
              </a:buClr>
              <a:buSzPts val="2100"/>
              <a:buFont typeface="Arial"/>
              <a:buNone/>
            </a:pPr>
            <a:r>
              <a:rPr lang="en" sz="2300">
                <a:solidFill>
                  <a:srgbClr val="980000"/>
                </a:solidFill>
                <a:latin typeface="Raleway"/>
                <a:ea typeface="Raleway"/>
                <a:cs typeface="Raleway"/>
                <a:sym typeface="Raleway"/>
              </a:rPr>
              <a:t>GOALS &amp; DATA- Recruitment </a:t>
            </a:r>
            <a:endParaRPr sz="2300">
              <a:solidFill>
                <a:srgbClr val="980000"/>
              </a:solidFill>
              <a:latin typeface="Raleway"/>
              <a:ea typeface="Raleway"/>
              <a:cs typeface="Raleway"/>
              <a:sym typeface="Raleway"/>
            </a:endParaRPr>
          </a:p>
        </p:txBody>
      </p:sp>
      <p:sp>
        <p:nvSpPr>
          <p:cNvPr id="319" name="Google Shape;319;p41"/>
          <p:cNvSpPr txBox="1"/>
          <p:nvPr/>
        </p:nvSpPr>
        <p:spPr>
          <a:xfrm>
            <a:off x="0" y="930544"/>
            <a:ext cx="6858000" cy="32325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en" sz="1500" b="1">
                <a:solidFill>
                  <a:srgbClr val="595959"/>
                </a:solidFill>
              </a:rPr>
              <a:t>Recruitment - Lottery and ITR </a:t>
            </a:r>
            <a:endParaRPr sz="1500" b="1">
              <a:solidFill>
                <a:srgbClr val="595959"/>
              </a:solidFill>
            </a:endParaRPr>
          </a:p>
          <a:p>
            <a:pPr marL="0" lvl="0" indent="0" algn="l" rtl="0">
              <a:spcBef>
                <a:spcPts val="0"/>
              </a:spcBef>
              <a:spcAft>
                <a:spcPts val="0"/>
              </a:spcAft>
              <a:buNone/>
            </a:pPr>
            <a:r>
              <a:rPr lang="en" sz="1500" b="1">
                <a:solidFill>
                  <a:srgbClr val="595959"/>
                </a:solidFill>
              </a:rPr>
              <a:t>Families who were pulled, who accepted, and ITR ino. </a:t>
            </a:r>
            <a:endParaRPr sz="1500" b="1">
              <a:solidFill>
                <a:srgbClr val="595959"/>
              </a:solidFill>
            </a:endParaRPr>
          </a:p>
          <a:p>
            <a:pPr marL="0" lvl="0" indent="0" algn="l" rtl="0">
              <a:spcBef>
                <a:spcPts val="0"/>
              </a:spcBef>
              <a:spcAft>
                <a:spcPts val="0"/>
              </a:spcAft>
              <a:buNone/>
            </a:pPr>
            <a:r>
              <a:rPr lang="en" sz="1500" b="1">
                <a:solidFill>
                  <a:srgbClr val="595959"/>
                </a:solidFill>
              </a:rPr>
              <a:t> </a:t>
            </a:r>
            <a:endParaRPr sz="1300" b="1">
              <a:solidFill>
                <a:srgbClr val="595959"/>
              </a:solidFill>
            </a:endParaRPr>
          </a:p>
          <a:p>
            <a:pPr marL="0" lvl="0" indent="0" algn="l" rtl="0">
              <a:spcBef>
                <a:spcPts val="0"/>
              </a:spcBef>
              <a:spcAft>
                <a:spcPts val="0"/>
              </a:spcAft>
              <a:buNone/>
            </a:pPr>
            <a:endParaRPr sz="1300" b="1">
              <a:solidFill>
                <a:srgbClr val="595959"/>
              </a:solidFill>
            </a:endParaRPr>
          </a:p>
          <a:p>
            <a:pPr marL="0" lvl="0" indent="0" algn="l" rtl="0">
              <a:spcBef>
                <a:spcPts val="0"/>
              </a:spcBef>
              <a:spcAft>
                <a:spcPts val="0"/>
              </a:spcAft>
              <a:buNone/>
            </a:pPr>
            <a:endParaRPr sz="1300" b="1">
              <a:solidFill>
                <a:srgbClr val="595959"/>
              </a:solidFill>
            </a:endParaRPr>
          </a:p>
          <a:p>
            <a:pPr marL="0" lvl="0" indent="0" algn="l" rtl="0">
              <a:spcBef>
                <a:spcPts val="0"/>
              </a:spcBef>
              <a:spcAft>
                <a:spcPts val="0"/>
              </a:spcAft>
              <a:buNone/>
            </a:pPr>
            <a:endParaRPr sz="1300" b="1">
              <a:solidFill>
                <a:srgbClr val="595959"/>
              </a:solidFill>
            </a:endParaRPr>
          </a:p>
          <a:p>
            <a:pPr marL="0" lvl="0" indent="0" algn="l" rtl="0">
              <a:spcBef>
                <a:spcPts val="0"/>
              </a:spcBef>
              <a:spcAft>
                <a:spcPts val="0"/>
              </a:spcAft>
              <a:buNone/>
            </a:pPr>
            <a:endParaRPr sz="1300" b="1">
              <a:solidFill>
                <a:srgbClr val="595959"/>
              </a:solidFill>
            </a:endParaRPr>
          </a:p>
          <a:p>
            <a:pPr marL="0" lvl="0" indent="0" algn="l" rtl="0">
              <a:spcBef>
                <a:spcPts val="0"/>
              </a:spcBef>
              <a:spcAft>
                <a:spcPts val="0"/>
              </a:spcAft>
              <a:buNone/>
            </a:pPr>
            <a:endParaRPr sz="1300" b="1">
              <a:solidFill>
                <a:srgbClr val="595959"/>
              </a:solidFill>
            </a:endParaRPr>
          </a:p>
          <a:p>
            <a:pPr marL="0" lvl="0" indent="0" algn="l" rtl="0">
              <a:spcBef>
                <a:spcPts val="0"/>
              </a:spcBef>
              <a:spcAft>
                <a:spcPts val="0"/>
              </a:spcAft>
              <a:buNone/>
            </a:pPr>
            <a:endParaRPr sz="1300" b="1">
              <a:solidFill>
                <a:srgbClr val="595959"/>
              </a:solidFill>
            </a:endParaRPr>
          </a:p>
          <a:p>
            <a:pPr marL="0" lvl="0" indent="0" algn="l" rtl="0">
              <a:spcBef>
                <a:spcPts val="0"/>
              </a:spcBef>
              <a:spcAft>
                <a:spcPts val="0"/>
              </a:spcAft>
              <a:buNone/>
            </a:pPr>
            <a:endParaRPr sz="1300" b="1">
              <a:solidFill>
                <a:srgbClr val="595959"/>
              </a:solidFill>
            </a:endParaRPr>
          </a:p>
          <a:p>
            <a:pPr marL="0" lvl="0" indent="0" algn="l" rtl="0">
              <a:spcBef>
                <a:spcPts val="0"/>
              </a:spcBef>
              <a:spcAft>
                <a:spcPts val="0"/>
              </a:spcAft>
              <a:buNone/>
            </a:pPr>
            <a:endParaRPr sz="1300" b="1">
              <a:solidFill>
                <a:srgbClr val="595959"/>
              </a:solidFill>
            </a:endParaRPr>
          </a:p>
          <a:p>
            <a:pPr marL="0" lvl="0" indent="0" algn="l" rtl="0">
              <a:spcBef>
                <a:spcPts val="0"/>
              </a:spcBef>
              <a:spcAft>
                <a:spcPts val="0"/>
              </a:spcAft>
              <a:buNone/>
            </a:pPr>
            <a:endParaRPr sz="1300" b="1">
              <a:solidFill>
                <a:srgbClr val="595959"/>
              </a:solidFill>
            </a:endParaRPr>
          </a:p>
          <a:p>
            <a:pPr marL="0" lvl="0" indent="0" algn="l" rtl="0">
              <a:spcBef>
                <a:spcPts val="0"/>
              </a:spcBef>
              <a:spcAft>
                <a:spcPts val="0"/>
              </a:spcAft>
              <a:buNone/>
            </a:pPr>
            <a:r>
              <a:rPr lang="en" sz="1300" b="1">
                <a:solidFill>
                  <a:srgbClr val="595959"/>
                </a:solidFill>
              </a:rPr>
              <a:t>  </a:t>
            </a:r>
            <a:endParaRPr sz="1300" b="1">
              <a:solidFill>
                <a:srgbClr val="595959"/>
              </a:solidFill>
            </a:endParaRPr>
          </a:p>
          <a:p>
            <a:pPr marL="0" lvl="0" indent="0" algn="l" rtl="0">
              <a:spcBef>
                <a:spcPts val="0"/>
              </a:spcBef>
              <a:spcAft>
                <a:spcPts val="0"/>
              </a:spcAft>
              <a:buNone/>
            </a:pPr>
            <a:endParaRPr sz="1300" b="1">
              <a:solidFill>
                <a:srgbClr val="595959"/>
              </a:solidFill>
            </a:endParaRPr>
          </a:p>
          <a:p>
            <a:pPr marL="0" lvl="0" indent="0" algn="l" rtl="0">
              <a:spcBef>
                <a:spcPts val="0"/>
              </a:spcBef>
              <a:spcAft>
                <a:spcPts val="0"/>
              </a:spcAft>
              <a:buClr>
                <a:schemeClr val="dk1"/>
              </a:buClr>
              <a:buSzPts val="800"/>
              <a:buFont typeface="Arial"/>
              <a:buNone/>
            </a:pPr>
            <a:endParaRPr sz="1300" b="1">
              <a:solidFill>
                <a:srgbClr val="595959"/>
              </a:solidFill>
            </a:endParaRPr>
          </a:p>
        </p:txBody>
      </p:sp>
      <p:pic>
        <p:nvPicPr>
          <p:cNvPr id="320" name="Google Shape;320;p41"/>
          <p:cNvPicPr preferRelativeResize="0"/>
          <p:nvPr/>
        </p:nvPicPr>
        <p:blipFill>
          <a:blip r:embed="rId4">
            <a:alphaModFix/>
          </a:blip>
          <a:stretch>
            <a:fillRect/>
          </a:stretch>
        </p:blipFill>
        <p:spPr>
          <a:xfrm>
            <a:off x="0" y="1503413"/>
            <a:ext cx="9258303" cy="261335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42"/>
          <p:cNvSpPr txBox="1">
            <a:spLocks noGrp="1"/>
          </p:cNvSpPr>
          <p:nvPr>
            <p:ph type="sldNum" idx="4294967295"/>
          </p:nvPr>
        </p:nvSpPr>
        <p:spPr>
          <a:xfrm>
            <a:off x="9677927" y="4962599"/>
            <a:ext cx="217500" cy="180900"/>
          </a:xfrm>
          <a:prstGeom prst="rect">
            <a:avLst/>
          </a:prstGeom>
          <a:noFill/>
          <a:ln>
            <a:noFill/>
          </a:ln>
        </p:spPr>
        <p:txBody>
          <a:bodyPr spcFirstLastPara="1" wrap="square" lIns="48200" tIns="24100" rIns="48200" bIns="24100" anchor="t" anchorCtr="0">
            <a:normAutofit/>
          </a:bodyPr>
          <a:lstStyle/>
          <a:p>
            <a:pPr marL="0" marR="0" lvl="0" indent="0" algn="ctr" rtl="0">
              <a:spcBef>
                <a:spcPts val="0"/>
              </a:spcBef>
              <a:spcAft>
                <a:spcPts val="0"/>
              </a:spcAft>
              <a:buClr>
                <a:srgbClr val="4D4D4D"/>
              </a:buClr>
              <a:buSzPts val="800"/>
              <a:buFont typeface="Helvetica Neue"/>
              <a:buNone/>
            </a:pPr>
            <a:fld id="{00000000-1234-1234-1234-123412341234}" type="slidenum">
              <a:rPr lang="en" sz="800" b="1" i="0" u="none" strike="noStrike" cap="none">
                <a:solidFill>
                  <a:srgbClr val="4D4D4D"/>
                </a:solidFill>
                <a:latin typeface="Helvetica Neue"/>
                <a:ea typeface="Helvetica Neue"/>
                <a:cs typeface="Helvetica Neue"/>
                <a:sym typeface="Helvetica Neue"/>
              </a:rPr>
              <a:t>25</a:t>
            </a:fld>
            <a:endParaRPr sz="800" b="1" i="0" u="none" strike="noStrike" cap="none">
              <a:solidFill>
                <a:srgbClr val="4D4D4D"/>
              </a:solidFill>
              <a:latin typeface="Helvetica Neue"/>
              <a:ea typeface="Helvetica Neue"/>
              <a:cs typeface="Helvetica Neue"/>
              <a:sym typeface="Helvetica Neue"/>
            </a:endParaRPr>
          </a:p>
        </p:txBody>
      </p:sp>
      <p:sp>
        <p:nvSpPr>
          <p:cNvPr id="326" name="Google Shape;326;p42"/>
          <p:cNvSpPr/>
          <p:nvPr/>
        </p:nvSpPr>
        <p:spPr>
          <a:xfrm>
            <a:off x="1211306" y="175856"/>
            <a:ext cx="1744800" cy="261600"/>
          </a:xfrm>
          <a:prstGeom prst="rect">
            <a:avLst/>
          </a:prstGeom>
          <a:noFill/>
          <a:ln>
            <a:noFill/>
          </a:ln>
        </p:spPr>
        <p:txBody>
          <a:bodyPr spcFirstLastPara="1" wrap="square" lIns="45700" tIns="22850" rIns="45700" bIns="22850" anchor="ctr" anchorCtr="0">
            <a:noAutofit/>
          </a:bodyPr>
          <a:lstStyle/>
          <a:p>
            <a:pPr marL="0" marR="0" lvl="0" indent="0" algn="l" rtl="0">
              <a:lnSpc>
                <a:spcPct val="100000"/>
              </a:lnSpc>
              <a:spcBef>
                <a:spcPts val="0"/>
              </a:spcBef>
              <a:spcAft>
                <a:spcPts val="0"/>
              </a:spcAft>
              <a:buClr>
                <a:schemeClr val="dk1"/>
              </a:buClr>
              <a:buSzPts val="2100"/>
              <a:buFont typeface="Arial"/>
              <a:buNone/>
            </a:pPr>
            <a:endParaRPr sz="2100" i="0" u="none" strike="noStrike" cap="none">
              <a:solidFill>
                <a:srgbClr val="980000"/>
              </a:solidFill>
              <a:latin typeface="Oswald"/>
              <a:ea typeface="Oswald"/>
              <a:cs typeface="Oswald"/>
              <a:sym typeface="Oswald"/>
            </a:endParaRPr>
          </a:p>
        </p:txBody>
      </p:sp>
      <p:pic>
        <p:nvPicPr>
          <p:cNvPr id="327" name="Google Shape;327;p42"/>
          <p:cNvPicPr preferRelativeResize="0"/>
          <p:nvPr/>
        </p:nvPicPr>
        <p:blipFill>
          <a:blip r:embed="rId3">
            <a:alphaModFix/>
          </a:blip>
          <a:stretch>
            <a:fillRect/>
          </a:stretch>
        </p:blipFill>
        <p:spPr>
          <a:xfrm>
            <a:off x="135338" y="75076"/>
            <a:ext cx="833719" cy="983174"/>
          </a:xfrm>
          <a:prstGeom prst="rect">
            <a:avLst/>
          </a:prstGeom>
          <a:noFill/>
          <a:ln>
            <a:noFill/>
          </a:ln>
        </p:spPr>
      </p:pic>
      <p:sp>
        <p:nvSpPr>
          <p:cNvPr id="328" name="Google Shape;328;p42"/>
          <p:cNvSpPr/>
          <p:nvPr/>
        </p:nvSpPr>
        <p:spPr>
          <a:xfrm>
            <a:off x="1066350" y="193913"/>
            <a:ext cx="3974700" cy="261600"/>
          </a:xfrm>
          <a:prstGeom prst="rect">
            <a:avLst/>
          </a:prstGeom>
          <a:noFill/>
          <a:ln>
            <a:noFill/>
          </a:ln>
        </p:spPr>
        <p:txBody>
          <a:bodyPr spcFirstLastPara="1" wrap="square" lIns="45700" tIns="22850" rIns="45700" bIns="22850" anchor="ctr" anchorCtr="0">
            <a:noAutofit/>
          </a:bodyPr>
          <a:lstStyle/>
          <a:p>
            <a:pPr marL="0" marR="0" lvl="0" indent="0" algn="l" rtl="0">
              <a:lnSpc>
                <a:spcPct val="100000"/>
              </a:lnSpc>
              <a:spcBef>
                <a:spcPts val="0"/>
              </a:spcBef>
              <a:spcAft>
                <a:spcPts val="0"/>
              </a:spcAft>
              <a:buClr>
                <a:srgbClr val="000000"/>
              </a:buClr>
              <a:buSzPts val="2100"/>
              <a:buFont typeface="Arial"/>
              <a:buNone/>
            </a:pPr>
            <a:r>
              <a:rPr lang="en" sz="2300">
                <a:solidFill>
                  <a:srgbClr val="980000"/>
                </a:solidFill>
                <a:latin typeface="Raleway"/>
                <a:ea typeface="Raleway"/>
                <a:cs typeface="Raleway"/>
                <a:sym typeface="Raleway"/>
              </a:rPr>
              <a:t>GOALS &amp; DATA- Recruitment </a:t>
            </a:r>
            <a:endParaRPr sz="2300">
              <a:solidFill>
                <a:srgbClr val="980000"/>
              </a:solidFill>
              <a:latin typeface="Raleway"/>
              <a:ea typeface="Raleway"/>
              <a:cs typeface="Raleway"/>
              <a:sym typeface="Raleway"/>
            </a:endParaRPr>
          </a:p>
        </p:txBody>
      </p:sp>
      <p:sp>
        <p:nvSpPr>
          <p:cNvPr id="329" name="Google Shape;329;p42"/>
          <p:cNvSpPr txBox="1"/>
          <p:nvPr/>
        </p:nvSpPr>
        <p:spPr>
          <a:xfrm>
            <a:off x="0" y="930544"/>
            <a:ext cx="6858000" cy="32325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en" sz="1500" b="1">
                <a:solidFill>
                  <a:srgbClr val="595959"/>
                </a:solidFill>
              </a:rPr>
              <a:t>Recruitment - Lottery registration information. </a:t>
            </a:r>
            <a:endParaRPr sz="1500" b="1">
              <a:solidFill>
                <a:srgbClr val="595959"/>
              </a:solidFill>
            </a:endParaRPr>
          </a:p>
          <a:p>
            <a:pPr marL="0" lvl="0" indent="0" algn="l" rtl="0">
              <a:spcBef>
                <a:spcPts val="0"/>
              </a:spcBef>
              <a:spcAft>
                <a:spcPts val="0"/>
              </a:spcAft>
              <a:buNone/>
            </a:pPr>
            <a:endParaRPr sz="1500" b="1">
              <a:solidFill>
                <a:srgbClr val="595959"/>
              </a:solidFill>
            </a:endParaRPr>
          </a:p>
          <a:p>
            <a:pPr marL="0" lvl="0" indent="0" algn="l" rtl="0">
              <a:spcBef>
                <a:spcPts val="0"/>
              </a:spcBef>
              <a:spcAft>
                <a:spcPts val="0"/>
              </a:spcAft>
              <a:buNone/>
            </a:pPr>
            <a:r>
              <a:rPr lang="en" sz="1500" b="1">
                <a:solidFill>
                  <a:srgbClr val="595959"/>
                </a:solidFill>
              </a:rPr>
              <a:t> </a:t>
            </a:r>
            <a:endParaRPr sz="1300" b="1">
              <a:solidFill>
                <a:srgbClr val="595959"/>
              </a:solidFill>
            </a:endParaRPr>
          </a:p>
          <a:p>
            <a:pPr marL="0" lvl="0" indent="0" algn="l" rtl="0">
              <a:spcBef>
                <a:spcPts val="0"/>
              </a:spcBef>
              <a:spcAft>
                <a:spcPts val="0"/>
              </a:spcAft>
              <a:buNone/>
            </a:pPr>
            <a:endParaRPr sz="1300" b="1">
              <a:solidFill>
                <a:srgbClr val="595959"/>
              </a:solidFill>
            </a:endParaRPr>
          </a:p>
          <a:p>
            <a:pPr marL="0" lvl="0" indent="0" algn="l" rtl="0">
              <a:spcBef>
                <a:spcPts val="0"/>
              </a:spcBef>
              <a:spcAft>
                <a:spcPts val="0"/>
              </a:spcAft>
              <a:buNone/>
            </a:pPr>
            <a:endParaRPr sz="1300" b="1">
              <a:solidFill>
                <a:srgbClr val="595959"/>
              </a:solidFill>
            </a:endParaRPr>
          </a:p>
          <a:p>
            <a:pPr marL="0" lvl="0" indent="0" algn="l" rtl="0">
              <a:spcBef>
                <a:spcPts val="0"/>
              </a:spcBef>
              <a:spcAft>
                <a:spcPts val="0"/>
              </a:spcAft>
              <a:buNone/>
            </a:pPr>
            <a:endParaRPr sz="1300" b="1">
              <a:solidFill>
                <a:srgbClr val="595959"/>
              </a:solidFill>
            </a:endParaRPr>
          </a:p>
          <a:p>
            <a:pPr marL="0" lvl="0" indent="0" algn="l" rtl="0">
              <a:spcBef>
                <a:spcPts val="0"/>
              </a:spcBef>
              <a:spcAft>
                <a:spcPts val="0"/>
              </a:spcAft>
              <a:buNone/>
            </a:pPr>
            <a:endParaRPr sz="1300" b="1">
              <a:solidFill>
                <a:srgbClr val="595959"/>
              </a:solidFill>
            </a:endParaRPr>
          </a:p>
          <a:p>
            <a:pPr marL="0" lvl="0" indent="0" algn="l" rtl="0">
              <a:spcBef>
                <a:spcPts val="0"/>
              </a:spcBef>
              <a:spcAft>
                <a:spcPts val="0"/>
              </a:spcAft>
              <a:buNone/>
            </a:pPr>
            <a:endParaRPr sz="1300" b="1">
              <a:solidFill>
                <a:srgbClr val="595959"/>
              </a:solidFill>
            </a:endParaRPr>
          </a:p>
          <a:p>
            <a:pPr marL="0" lvl="0" indent="0" algn="l" rtl="0">
              <a:spcBef>
                <a:spcPts val="0"/>
              </a:spcBef>
              <a:spcAft>
                <a:spcPts val="0"/>
              </a:spcAft>
              <a:buNone/>
            </a:pPr>
            <a:endParaRPr sz="1300" b="1">
              <a:solidFill>
                <a:srgbClr val="595959"/>
              </a:solidFill>
            </a:endParaRPr>
          </a:p>
          <a:p>
            <a:pPr marL="0" lvl="0" indent="0" algn="l" rtl="0">
              <a:spcBef>
                <a:spcPts val="0"/>
              </a:spcBef>
              <a:spcAft>
                <a:spcPts val="0"/>
              </a:spcAft>
              <a:buNone/>
            </a:pPr>
            <a:endParaRPr sz="1300" b="1">
              <a:solidFill>
                <a:srgbClr val="595959"/>
              </a:solidFill>
            </a:endParaRPr>
          </a:p>
          <a:p>
            <a:pPr marL="0" lvl="0" indent="0" algn="l" rtl="0">
              <a:spcBef>
                <a:spcPts val="0"/>
              </a:spcBef>
              <a:spcAft>
                <a:spcPts val="0"/>
              </a:spcAft>
              <a:buNone/>
            </a:pPr>
            <a:endParaRPr sz="1300" b="1">
              <a:solidFill>
                <a:srgbClr val="595959"/>
              </a:solidFill>
            </a:endParaRPr>
          </a:p>
          <a:p>
            <a:pPr marL="0" lvl="0" indent="0" algn="l" rtl="0">
              <a:spcBef>
                <a:spcPts val="0"/>
              </a:spcBef>
              <a:spcAft>
                <a:spcPts val="0"/>
              </a:spcAft>
              <a:buNone/>
            </a:pPr>
            <a:endParaRPr sz="1300" b="1">
              <a:solidFill>
                <a:srgbClr val="595959"/>
              </a:solidFill>
            </a:endParaRPr>
          </a:p>
          <a:p>
            <a:pPr marL="0" lvl="0" indent="0" algn="l" rtl="0">
              <a:spcBef>
                <a:spcPts val="0"/>
              </a:spcBef>
              <a:spcAft>
                <a:spcPts val="0"/>
              </a:spcAft>
              <a:buNone/>
            </a:pPr>
            <a:r>
              <a:rPr lang="en" sz="1300" b="1">
                <a:solidFill>
                  <a:srgbClr val="595959"/>
                </a:solidFill>
              </a:rPr>
              <a:t>  </a:t>
            </a:r>
            <a:endParaRPr sz="1300" b="1">
              <a:solidFill>
                <a:srgbClr val="595959"/>
              </a:solidFill>
            </a:endParaRPr>
          </a:p>
          <a:p>
            <a:pPr marL="0" lvl="0" indent="0" algn="l" rtl="0">
              <a:spcBef>
                <a:spcPts val="0"/>
              </a:spcBef>
              <a:spcAft>
                <a:spcPts val="0"/>
              </a:spcAft>
              <a:buNone/>
            </a:pPr>
            <a:endParaRPr sz="1300" b="1">
              <a:solidFill>
                <a:srgbClr val="595959"/>
              </a:solidFill>
            </a:endParaRPr>
          </a:p>
          <a:p>
            <a:pPr marL="0" lvl="0" indent="0" algn="l" rtl="0">
              <a:spcBef>
                <a:spcPts val="0"/>
              </a:spcBef>
              <a:spcAft>
                <a:spcPts val="0"/>
              </a:spcAft>
              <a:buClr>
                <a:schemeClr val="dk1"/>
              </a:buClr>
              <a:buSzPts val="800"/>
              <a:buFont typeface="Arial"/>
              <a:buNone/>
            </a:pPr>
            <a:endParaRPr sz="1300" b="1">
              <a:solidFill>
                <a:srgbClr val="595959"/>
              </a:solidFill>
            </a:endParaRPr>
          </a:p>
        </p:txBody>
      </p:sp>
      <p:pic>
        <p:nvPicPr>
          <p:cNvPr id="330" name="Google Shape;330;p42"/>
          <p:cNvPicPr preferRelativeResize="0"/>
          <p:nvPr/>
        </p:nvPicPr>
        <p:blipFill>
          <a:blip r:embed="rId4">
            <a:alphaModFix/>
          </a:blip>
          <a:stretch>
            <a:fillRect/>
          </a:stretch>
        </p:blipFill>
        <p:spPr>
          <a:xfrm>
            <a:off x="0" y="1524544"/>
            <a:ext cx="9144000" cy="245846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43"/>
          <p:cNvSpPr txBox="1">
            <a:spLocks noGrp="1"/>
          </p:cNvSpPr>
          <p:nvPr>
            <p:ph type="sldNum" idx="4294967295"/>
          </p:nvPr>
        </p:nvSpPr>
        <p:spPr>
          <a:xfrm>
            <a:off x="8986840" y="4962674"/>
            <a:ext cx="217500" cy="180900"/>
          </a:xfrm>
          <a:prstGeom prst="rect">
            <a:avLst/>
          </a:prstGeom>
          <a:noFill/>
          <a:ln>
            <a:noFill/>
          </a:ln>
        </p:spPr>
        <p:txBody>
          <a:bodyPr spcFirstLastPara="1" wrap="square" lIns="48200" tIns="24100" rIns="48200" bIns="24100" anchor="t" anchorCtr="0">
            <a:normAutofit/>
          </a:bodyPr>
          <a:lstStyle/>
          <a:p>
            <a:pPr marL="0" marR="0" lvl="0" indent="0" algn="ctr" rtl="0">
              <a:spcBef>
                <a:spcPts val="0"/>
              </a:spcBef>
              <a:spcAft>
                <a:spcPts val="0"/>
              </a:spcAft>
              <a:buClr>
                <a:srgbClr val="4D4D4D"/>
              </a:buClr>
              <a:buSzPts val="800"/>
              <a:buFont typeface="Helvetica Neue"/>
              <a:buNone/>
            </a:pPr>
            <a:fld id="{00000000-1234-1234-1234-123412341234}" type="slidenum">
              <a:rPr lang="en" sz="800" b="1" i="0" u="none" strike="noStrike" cap="none">
                <a:solidFill>
                  <a:srgbClr val="4D4D4D"/>
                </a:solidFill>
                <a:latin typeface="Helvetica Neue"/>
                <a:ea typeface="Helvetica Neue"/>
                <a:cs typeface="Helvetica Neue"/>
                <a:sym typeface="Helvetica Neue"/>
              </a:rPr>
              <a:t>26</a:t>
            </a:fld>
            <a:endParaRPr sz="800" b="1" i="0" u="none" strike="noStrike" cap="none">
              <a:solidFill>
                <a:srgbClr val="4D4D4D"/>
              </a:solidFill>
              <a:latin typeface="Helvetica Neue"/>
              <a:ea typeface="Helvetica Neue"/>
              <a:cs typeface="Helvetica Neue"/>
              <a:sym typeface="Helvetica Neue"/>
            </a:endParaRPr>
          </a:p>
        </p:txBody>
      </p:sp>
      <p:sp>
        <p:nvSpPr>
          <p:cNvPr id="336" name="Google Shape;336;p43"/>
          <p:cNvSpPr/>
          <p:nvPr/>
        </p:nvSpPr>
        <p:spPr>
          <a:xfrm>
            <a:off x="1211306" y="175856"/>
            <a:ext cx="1744800" cy="261600"/>
          </a:xfrm>
          <a:prstGeom prst="rect">
            <a:avLst/>
          </a:prstGeom>
          <a:noFill/>
          <a:ln>
            <a:noFill/>
          </a:ln>
        </p:spPr>
        <p:txBody>
          <a:bodyPr spcFirstLastPara="1" wrap="square" lIns="45700" tIns="22850" rIns="45700" bIns="22850" anchor="ctr" anchorCtr="0">
            <a:noAutofit/>
          </a:bodyPr>
          <a:lstStyle/>
          <a:p>
            <a:pPr marL="0" marR="0" lvl="0" indent="0" algn="l" rtl="0">
              <a:lnSpc>
                <a:spcPct val="100000"/>
              </a:lnSpc>
              <a:spcBef>
                <a:spcPts val="0"/>
              </a:spcBef>
              <a:spcAft>
                <a:spcPts val="0"/>
              </a:spcAft>
              <a:buClr>
                <a:schemeClr val="dk1"/>
              </a:buClr>
              <a:buSzPts val="2100"/>
              <a:buFont typeface="Arial"/>
              <a:buNone/>
            </a:pPr>
            <a:endParaRPr sz="2100" i="0" u="none" strike="noStrike" cap="none">
              <a:solidFill>
                <a:srgbClr val="980000"/>
              </a:solidFill>
              <a:latin typeface="Oswald"/>
              <a:ea typeface="Oswald"/>
              <a:cs typeface="Oswald"/>
              <a:sym typeface="Oswald"/>
            </a:endParaRPr>
          </a:p>
        </p:txBody>
      </p:sp>
      <p:cxnSp>
        <p:nvCxnSpPr>
          <p:cNvPr id="337" name="Google Shape;337;p43"/>
          <p:cNvCxnSpPr/>
          <p:nvPr/>
        </p:nvCxnSpPr>
        <p:spPr>
          <a:xfrm>
            <a:off x="856819" y="280106"/>
            <a:ext cx="0" cy="274800"/>
          </a:xfrm>
          <a:prstGeom prst="straightConnector1">
            <a:avLst/>
          </a:prstGeom>
          <a:noFill/>
          <a:ln w="12700" cap="flat" cmpd="sng">
            <a:solidFill>
              <a:srgbClr val="A5A5A5"/>
            </a:solidFill>
            <a:prstDash val="solid"/>
            <a:miter lim="800000"/>
            <a:headEnd type="none" w="sm" len="sm"/>
            <a:tailEnd type="none" w="sm" len="sm"/>
          </a:ln>
        </p:spPr>
      </p:cxnSp>
      <p:pic>
        <p:nvPicPr>
          <p:cNvPr id="338" name="Google Shape;338;p43"/>
          <p:cNvPicPr preferRelativeResize="0"/>
          <p:nvPr/>
        </p:nvPicPr>
        <p:blipFill>
          <a:blip r:embed="rId3">
            <a:alphaModFix/>
          </a:blip>
          <a:stretch>
            <a:fillRect/>
          </a:stretch>
        </p:blipFill>
        <p:spPr>
          <a:xfrm>
            <a:off x="135337" y="75073"/>
            <a:ext cx="580668" cy="684769"/>
          </a:xfrm>
          <a:prstGeom prst="rect">
            <a:avLst/>
          </a:prstGeom>
          <a:noFill/>
          <a:ln>
            <a:noFill/>
          </a:ln>
        </p:spPr>
      </p:pic>
      <p:sp>
        <p:nvSpPr>
          <p:cNvPr id="339" name="Google Shape;339;p43"/>
          <p:cNvSpPr/>
          <p:nvPr/>
        </p:nvSpPr>
        <p:spPr>
          <a:xfrm>
            <a:off x="1066350" y="193913"/>
            <a:ext cx="6181800" cy="261600"/>
          </a:xfrm>
          <a:prstGeom prst="rect">
            <a:avLst/>
          </a:prstGeom>
          <a:noFill/>
          <a:ln>
            <a:noFill/>
          </a:ln>
        </p:spPr>
        <p:txBody>
          <a:bodyPr spcFirstLastPara="1" wrap="square" lIns="45700" tIns="22850" rIns="45700" bIns="22850" anchor="ctr" anchorCtr="0">
            <a:noAutofit/>
          </a:bodyPr>
          <a:lstStyle/>
          <a:p>
            <a:pPr marL="0" marR="0" lvl="0" indent="0" algn="l" rtl="0">
              <a:lnSpc>
                <a:spcPct val="100000"/>
              </a:lnSpc>
              <a:spcBef>
                <a:spcPts val="0"/>
              </a:spcBef>
              <a:spcAft>
                <a:spcPts val="0"/>
              </a:spcAft>
              <a:buClr>
                <a:srgbClr val="000000"/>
              </a:buClr>
              <a:buSzPts val="2100"/>
              <a:buFont typeface="Arial"/>
              <a:buNone/>
            </a:pPr>
            <a:r>
              <a:rPr lang="en" sz="2300">
                <a:solidFill>
                  <a:srgbClr val="980000"/>
                </a:solidFill>
                <a:latin typeface="Raleway"/>
                <a:ea typeface="Raleway"/>
                <a:cs typeface="Raleway"/>
                <a:sym typeface="Raleway"/>
              </a:rPr>
              <a:t>LA Headline Goals</a:t>
            </a:r>
            <a:endParaRPr sz="2300">
              <a:solidFill>
                <a:srgbClr val="980000"/>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2100"/>
              <a:buFont typeface="Arial"/>
              <a:buNone/>
            </a:pPr>
            <a:endParaRPr sz="2300">
              <a:solidFill>
                <a:srgbClr val="980000"/>
              </a:solidFill>
              <a:latin typeface="Raleway"/>
              <a:ea typeface="Raleway"/>
              <a:cs typeface="Raleway"/>
              <a:sym typeface="Raleway"/>
            </a:endParaRPr>
          </a:p>
        </p:txBody>
      </p:sp>
      <p:pic>
        <p:nvPicPr>
          <p:cNvPr id="340" name="Google Shape;340;p43"/>
          <p:cNvPicPr preferRelativeResize="0"/>
          <p:nvPr/>
        </p:nvPicPr>
        <p:blipFill>
          <a:blip r:embed="rId4">
            <a:alphaModFix/>
          </a:blip>
          <a:stretch>
            <a:fillRect/>
          </a:stretch>
        </p:blipFill>
        <p:spPr>
          <a:xfrm>
            <a:off x="152400" y="1498318"/>
            <a:ext cx="8839200" cy="199004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44"/>
          <p:cNvSpPr txBox="1">
            <a:spLocks noGrp="1"/>
          </p:cNvSpPr>
          <p:nvPr>
            <p:ph type="sldNum" idx="4294967295"/>
          </p:nvPr>
        </p:nvSpPr>
        <p:spPr>
          <a:xfrm>
            <a:off x="8986840" y="4962674"/>
            <a:ext cx="217500" cy="180900"/>
          </a:xfrm>
          <a:prstGeom prst="rect">
            <a:avLst/>
          </a:prstGeom>
          <a:noFill/>
          <a:ln>
            <a:noFill/>
          </a:ln>
        </p:spPr>
        <p:txBody>
          <a:bodyPr spcFirstLastPara="1" wrap="square" lIns="48200" tIns="24100" rIns="48200" bIns="24100" anchor="t" anchorCtr="0">
            <a:normAutofit/>
          </a:bodyPr>
          <a:lstStyle/>
          <a:p>
            <a:pPr marL="0" marR="0" lvl="0" indent="0" algn="ctr" rtl="0">
              <a:spcBef>
                <a:spcPts val="0"/>
              </a:spcBef>
              <a:spcAft>
                <a:spcPts val="0"/>
              </a:spcAft>
              <a:buClr>
                <a:srgbClr val="4D4D4D"/>
              </a:buClr>
              <a:buSzPts val="800"/>
              <a:buFont typeface="Helvetica Neue"/>
              <a:buNone/>
            </a:pPr>
            <a:fld id="{00000000-1234-1234-1234-123412341234}" type="slidenum">
              <a:rPr lang="en" sz="800" b="1" i="0" u="none" strike="noStrike" cap="none">
                <a:solidFill>
                  <a:srgbClr val="4D4D4D"/>
                </a:solidFill>
                <a:latin typeface="Helvetica Neue"/>
                <a:ea typeface="Helvetica Neue"/>
                <a:cs typeface="Helvetica Neue"/>
                <a:sym typeface="Helvetica Neue"/>
              </a:rPr>
              <a:t>27</a:t>
            </a:fld>
            <a:endParaRPr sz="800" b="1" i="0" u="none" strike="noStrike" cap="none">
              <a:solidFill>
                <a:srgbClr val="4D4D4D"/>
              </a:solidFill>
              <a:latin typeface="Helvetica Neue"/>
              <a:ea typeface="Helvetica Neue"/>
              <a:cs typeface="Helvetica Neue"/>
              <a:sym typeface="Helvetica Neue"/>
            </a:endParaRPr>
          </a:p>
        </p:txBody>
      </p:sp>
      <p:sp>
        <p:nvSpPr>
          <p:cNvPr id="346" name="Google Shape;346;p44"/>
          <p:cNvSpPr/>
          <p:nvPr/>
        </p:nvSpPr>
        <p:spPr>
          <a:xfrm>
            <a:off x="1211306" y="175856"/>
            <a:ext cx="1744800" cy="261600"/>
          </a:xfrm>
          <a:prstGeom prst="rect">
            <a:avLst/>
          </a:prstGeom>
          <a:noFill/>
          <a:ln>
            <a:noFill/>
          </a:ln>
        </p:spPr>
        <p:txBody>
          <a:bodyPr spcFirstLastPara="1" wrap="square" lIns="45700" tIns="22850" rIns="45700" bIns="22850" anchor="ctr" anchorCtr="0">
            <a:noAutofit/>
          </a:bodyPr>
          <a:lstStyle/>
          <a:p>
            <a:pPr marL="0" marR="0" lvl="0" indent="0" algn="l" rtl="0">
              <a:lnSpc>
                <a:spcPct val="100000"/>
              </a:lnSpc>
              <a:spcBef>
                <a:spcPts val="0"/>
              </a:spcBef>
              <a:spcAft>
                <a:spcPts val="0"/>
              </a:spcAft>
              <a:buClr>
                <a:schemeClr val="dk1"/>
              </a:buClr>
              <a:buSzPts val="2100"/>
              <a:buFont typeface="Arial"/>
              <a:buNone/>
            </a:pPr>
            <a:endParaRPr sz="2100" i="0" u="none" strike="noStrike" cap="none">
              <a:solidFill>
                <a:srgbClr val="980000"/>
              </a:solidFill>
              <a:latin typeface="Oswald"/>
              <a:ea typeface="Oswald"/>
              <a:cs typeface="Oswald"/>
              <a:sym typeface="Oswald"/>
            </a:endParaRPr>
          </a:p>
        </p:txBody>
      </p:sp>
      <p:cxnSp>
        <p:nvCxnSpPr>
          <p:cNvPr id="347" name="Google Shape;347;p44"/>
          <p:cNvCxnSpPr/>
          <p:nvPr/>
        </p:nvCxnSpPr>
        <p:spPr>
          <a:xfrm>
            <a:off x="856819" y="280106"/>
            <a:ext cx="0" cy="274800"/>
          </a:xfrm>
          <a:prstGeom prst="straightConnector1">
            <a:avLst/>
          </a:prstGeom>
          <a:noFill/>
          <a:ln w="12700" cap="flat" cmpd="sng">
            <a:solidFill>
              <a:srgbClr val="A5A5A5"/>
            </a:solidFill>
            <a:prstDash val="solid"/>
            <a:miter lim="800000"/>
            <a:headEnd type="none" w="sm" len="sm"/>
            <a:tailEnd type="none" w="sm" len="sm"/>
          </a:ln>
        </p:spPr>
      </p:cxnSp>
      <p:pic>
        <p:nvPicPr>
          <p:cNvPr id="348" name="Google Shape;348;p44"/>
          <p:cNvPicPr preferRelativeResize="0"/>
          <p:nvPr/>
        </p:nvPicPr>
        <p:blipFill>
          <a:blip r:embed="rId3">
            <a:alphaModFix/>
          </a:blip>
          <a:stretch>
            <a:fillRect/>
          </a:stretch>
        </p:blipFill>
        <p:spPr>
          <a:xfrm>
            <a:off x="135337" y="75073"/>
            <a:ext cx="580668" cy="684769"/>
          </a:xfrm>
          <a:prstGeom prst="rect">
            <a:avLst/>
          </a:prstGeom>
          <a:noFill/>
          <a:ln>
            <a:noFill/>
          </a:ln>
        </p:spPr>
      </p:pic>
      <p:sp>
        <p:nvSpPr>
          <p:cNvPr id="349" name="Google Shape;349;p44"/>
          <p:cNvSpPr/>
          <p:nvPr/>
        </p:nvSpPr>
        <p:spPr>
          <a:xfrm>
            <a:off x="1066350" y="193913"/>
            <a:ext cx="6181800" cy="261600"/>
          </a:xfrm>
          <a:prstGeom prst="rect">
            <a:avLst/>
          </a:prstGeom>
          <a:noFill/>
          <a:ln>
            <a:noFill/>
          </a:ln>
        </p:spPr>
        <p:txBody>
          <a:bodyPr spcFirstLastPara="1" wrap="square" lIns="45700" tIns="22850" rIns="45700" bIns="22850" anchor="ctr" anchorCtr="0">
            <a:noAutofit/>
          </a:bodyPr>
          <a:lstStyle/>
          <a:p>
            <a:pPr marL="0" marR="0" lvl="0" indent="0" algn="l" rtl="0">
              <a:lnSpc>
                <a:spcPct val="100000"/>
              </a:lnSpc>
              <a:spcBef>
                <a:spcPts val="0"/>
              </a:spcBef>
              <a:spcAft>
                <a:spcPts val="0"/>
              </a:spcAft>
              <a:buClr>
                <a:srgbClr val="000000"/>
              </a:buClr>
              <a:buSzPts val="2100"/>
              <a:buFont typeface="Arial"/>
              <a:buNone/>
            </a:pPr>
            <a:r>
              <a:rPr lang="en" sz="2300">
                <a:solidFill>
                  <a:srgbClr val="980000"/>
                </a:solidFill>
                <a:latin typeface="Raleway"/>
                <a:ea typeface="Raleway"/>
                <a:cs typeface="Raleway"/>
                <a:sym typeface="Raleway"/>
              </a:rPr>
              <a:t>UA Headline Goals</a:t>
            </a:r>
            <a:endParaRPr sz="2300">
              <a:solidFill>
                <a:srgbClr val="980000"/>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2100"/>
              <a:buFont typeface="Arial"/>
              <a:buNone/>
            </a:pPr>
            <a:endParaRPr sz="2300">
              <a:solidFill>
                <a:srgbClr val="980000"/>
              </a:solidFill>
              <a:latin typeface="Raleway"/>
              <a:ea typeface="Raleway"/>
              <a:cs typeface="Raleway"/>
              <a:sym typeface="Raleway"/>
            </a:endParaRPr>
          </a:p>
        </p:txBody>
      </p:sp>
      <p:pic>
        <p:nvPicPr>
          <p:cNvPr id="350" name="Google Shape;350;p44"/>
          <p:cNvPicPr preferRelativeResize="0"/>
          <p:nvPr/>
        </p:nvPicPr>
        <p:blipFill>
          <a:blip r:embed="rId4">
            <a:alphaModFix/>
          </a:blip>
          <a:stretch>
            <a:fillRect/>
          </a:stretch>
        </p:blipFill>
        <p:spPr>
          <a:xfrm>
            <a:off x="152400" y="1235893"/>
            <a:ext cx="8839199" cy="218510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4"/>
        <p:cNvGrpSpPr/>
        <p:nvPr/>
      </p:nvGrpSpPr>
      <p:grpSpPr>
        <a:xfrm>
          <a:off x="0" y="0"/>
          <a:ext cx="0" cy="0"/>
          <a:chOff x="0" y="0"/>
          <a:chExt cx="0" cy="0"/>
        </a:xfrm>
      </p:grpSpPr>
      <p:sp>
        <p:nvSpPr>
          <p:cNvPr id="355" name="Google Shape;355;p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28</a:t>
            </a:fld>
            <a:endParaRPr/>
          </a:p>
        </p:txBody>
      </p:sp>
      <p:cxnSp>
        <p:nvCxnSpPr>
          <p:cNvPr id="356" name="Google Shape;356;p45"/>
          <p:cNvCxnSpPr/>
          <p:nvPr/>
        </p:nvCxnSpPr>
        <p:spPr>
          <a:xfrm flipH="1">
            <a:off x="851369" y="458965"/>
            <a:ext cx="2700" cy="742200"/>
          </a:xfrm>
          <a:prstGeom prst="straightConnector1">
            <a:avLst/>
          </a:prstGeom>
          <a:noFill/>
          <a:ln w="12700" cap="flat" cmpd="sng">
            <a:solidFill>
              <a:srgbClr val="A5A5A5"/>
            </a:solidFill>
            <a:prstDash val="solid"/>
            <a:miter lim="800000"/>
            <a:headEnd type="none" w="sm" len="sm"/>
            <a:tailEnd type="none" w="sm" len="sm"/>
          </a:ln>
        </p:spPr>
      </p:cxnSp>
      <p:pic>
        <p:nvPicPr>
          <p:cNvPr id="357" name="Google Shape;357;p45"/>
          <p:cNvPicPr preferRelativeResize="0"/>
          <p:nvPr/>
        </p:nvPicPr>
        <p:blipFill>
          <a:blip r:embed="rId3">
            <a:alphaModFix/>
          </a:blip>
          <a:stretch>
            <a:fillRect/>
          </a:stretch>
        </p:blipFill>
        <p:spPr>
          <a:xfrm>
            <a:off x="79394" y="58775"/>
            <a:ext cx="771975" cy="898725"/>
          </a:xfrm>
          <a:prstGeom prst="rect">
            <a:avLst/>
          </a:prstGeom>
          <a:noFill/>
          <a:ln>
            <a:noFill/>
          </a:ln>
        </p:spPr>
      </p:pic>
      <p:sp>
        <p:nvSpPr>
          <p:cNvPr id="358" name="Google Shape;358;p45"/>
          <p:cNvSpPr/>
          <p:nvPr/>
        </p:nvSpPr>
        <p:spPr>
          <a:xfrm>
            <a:off x="1006475" y="223125"/>
            <a:ext cx="6197400" cy="393600"/>
          </a:xfrm>
          <a:prstGeom prst="rect">
            <a:avLst/>
          </a:prstGeom>
          <a:noFill/>
          <a:ln>
            <a:noFill/>
          </a:ln>
        </p:spPr>
        <p:txBody>
          <a:bodyPr spcFirstLastPara="1" wrap="square" lIns="45700" tIns="22850" rIns="45700" bIns="22850" anchor="ctr" anchorCtr="0">
            <a:noAutofit/>
          </a:bodyPr>
          <a:lstStyle/>
          <a:p>
            <a:pPr marL="0" lvl="0" indent="0" algn="l" rtl="0">
              <a:lnSpc>
                <a:spcPct val="115000"/>
              </a:lnSpc>
              <a:spcBef>
                <a:spcPts val="0"/>
              </a:spcBef>
              <a:spcAft>
                <a:spcPts val="0"/>
              </a:spcAft>
              <a:buClr>
                <a:schemeClr val="dk1"/>
              </a:buClr>
              <a:buSzPts val="800"/>
              <a:buFont typeface="Arial"/>
              <a:buNone/>
            </a:pPr>
            <a:r>
              <a:rPr lang="en" sz="2700" b="1">
                <a:solidFill>
                  <a:srgbClr val="A61C00"/>
                </a:solidFill>
                <a:latin typeface="Oswald"/>
                <a:ea typeface="Oswald"/>
                <a:cs typeface="Oswald"/>
                <a:sym typeface="Oswald"/>
              </a:rPr>
              <a:t>23-24 GAP &amp; Attendance</a:t>
            </a:r>
            <a:endParaRPr sz="3200" b="1">
              <a:solidFill>
                <a:srgbClr val="A61C00"/>
              </a:solidFill>
              <a:latin typeface="Oswald"/>
              <a:ea typeface="Oswald"/>
              <a:cs typeface="Oswald"/>
              <a:sym typeface="Oswald"/>
            </a:endParaRPr>
          </a:p>
        </p:txBody>
      </p:sp>
      <p:sp>
        <p:nvSpPr>
          <p:cNvPr id="359" name="Google Shape;359;p45"/>
          <p:cNvSpPr txBox="1"/>
          <p:nvPr/>
        </p:nvSpPr>
        <p:spPr>
          <a:xfrm>
            <a:off x="0" y="3619950"/>
            <a:ext cx="1601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360" name="Google Shape;360;p45"/>
          <p:cNvPicPr preferRelativeResize="0"/>
          <p:nvPr/>
        </p:nvPicPr>
        <p:blipFill>
          <a:blip r:embed="rId4">
            <a:alphaModFix/>
          </a:blip>
          <a:stretch>
            <a:fillRect/>
          </a:stretch>
        </p:blipFill>
        <p:spPr>
          <a:xfrm>
            <a:off x="1006475" y="769125"/>
            <a:ext cx="8014673" cy="34031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46"/>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endParaRPr/>
          </a:p>
        </p:txBody>
      </p:sp>
      <p:sp>
        <p:nvSpPr>
          <p:cNvPr id="366" name="Google Shape;366;p46"/>
          <p:cNvSpPr txBox="1"/>
          <p:nvPr/>
        </p:nvSpPr>
        <p:spPr>
          <a:xfrm>
            <a:off x="628641" y="2571744"/>
            <a:ext cx="7886700" cy="994200"/>
          </a:xfrm>
          <a:prstGeom prst="rect">
            <a:avLst/>
          </a:prstGeom>
          <a:solidFill>
            <a:srgbClr val="980000"/>
          </a:solidFill>
          <a:ln>
            <a:noFill/>
          </a:ln>
        </p:spPr>
        <p:txBody>
          <a:bodyPr spcFirstLastPara="1" wrap="square" lIns="68575" tIns="68575" rIns="68575" bIns="68575" anchor="ctr" anchorCtr="0">
            <a:noAutofit/>
          </a:bodyPr>
          <a:lstStyle/>
          <a:p>
            <a:pPr marL="0" lvl="0" indent="0" algn="ctr" rtl="0">
              <a:lnSpc>
                <a:spcPct val="90000"/>
              </a:lnSpc>
              <a:spcBef>
                <a:spcPts val="0"/>
              </a:spcBef>
              <a:spcAft>
                <a:spcPts val="0"/>
              </a:spcAft>
              <a:buNone/>
            </a:pPr>
            <a:r>
              <a:rPr lang="en" sz="3600">
                <a:solidFill>
                  <a:srgbClr val="FFFFFF"/>
                </a:solidFill>
                <a:latin typeface="Cambria"/>
                <a:ea typeface="Cambria"/>
                <a:cs typeface="Cambria"/>
                <a:sym typeface="Cambria"/>
              </a:rPr>
              <a:t>Upcoming LACS Events</a:t>
            </a:r>
            <a:endParaRPr sz="2800">
              <a:solidFill>
                <a:srgbClr val="00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cxnSp>
        <p:nvCxnSpPr>
          <p:cNvPr id="100" name="Google Shape;100;p20"/>
          <p:cNvCxnSpPr/>
          <p:nvPr/>
        </p:nvCxnSpPr>
        <p:spPr>
          <a:xfrm>
            <a:off x="1494807" y="169340"/>
            <a:ext cx="0" cy="274800"/>
          </a:xfrm>
          <a:prstGeom prst="straightConnector1">
            <a:avLst/>
          </a:prstGeom>
          <a:noFill/>
          <a:ln w="12700" cap="flat" cmpd="sng">
            <a:solidFill>
              <a:srgbClr val="A5A5A5"/>
            </a:solidFill>
            <a:prstDash val="solid"/>
            <a:miter lim="800000"/>
            <a:headEnd type="none" w="sm" len="sm"/>
            <a:tailEnd type="none" w="sm" len="sm"/>
          </a:ln>
        </p:spPr>
      </p:cxnSp>
      <p:sp>
        <p:nvSpPr>
          <p:cNvPr id="101" name="Google Shape;101;p20"/>
          <p:cNvSpPr txBox="1"/>
          <p:nvPr/>
        </p:nvSpPr>
        <p:spPr>
          <a:xfrm>
            <a:off x="308006" y="491925"/>
            <a:ext cx="8595900" cy="4598700"/>
          </a:xfrm>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0"/>
              </a:spcBef>
              <a:spcAft>
                <a:spcPts val="0"/>
              </a:spcAft>
              <a:buNone/>
            </a:pPr>
            <a:endParaRPr sz="1600" b="1">
              <a:solidFill>
                <a:schemeClr val="dk1"/>
              </a:solidFill>
              <a:latin typeface="Oswald"/>
              <a:ea typeface="Oswald"/>
              <a:cs typeface="Oswald"/>
              <a:sym typeface="Oswald"/>
            </a:endParaRPr>
          </a:p>
          <a:p>
            <a:pPr marL="0" lvl="0" indent="0" algn="l" rtl="0">
              <a:lnSpc>
                <a:spcPct val="115000"/>
              </a:lnSpc>
              <a:spcBef>
                <a:spcPts val="0"/>
              </a:spcBef>
              <a:spcAft>
                <a:spcPts val="0"/>
              </a:spcAft>
              <a:buNone/>
            </a:pPr>
            <a:endParaRPr sz="1600" b="1">
              <a:solidFill>
                <a:schemeClr val="dk1"/>
              </a:solidFill>
              <a:latin typeface="Oswald"/>
              <a:ea typeface="Oswald"/>
              <a:cs typeface="Oswald"/>
              <a:sym typeface="Oswald"/>
            </a:endParaRPr>
          </a:p>
          <a:p>
            <a:pPr marL="0" lvl="0" indent="0" algn="l" rtl="0">
              <a:lnSpc>
                <a:spcPct val="115000"/>
              </a:lnSpc>
              <a:spcBef>
                <a:spcPts val="0"/>
              </a:spcBef>
              <a:spcAft>
                <a:spcPts val="0"/>
              </a:spcAft>
              <a:buNone/>
            </a:pPr>
            <a:endParaRPr sz="1600" b="1">
              <a:solidFill>
                <a:schemeClr val="dk1"/>
              </a:solidFill>
              <a:latin typeface="Oswald"/>
              <a:ea typeface="Oswald"/>
              <a:cs typeface="Oswald"/>
              <a:sym typeface="Oswald"/>
            </a:endParaRPr>
          </a:p>
          <a:p>
            <a:pPr marL="0" lvl="0" indent="0" algn="l" rtl="0">
              <a:lnSpc>
                <a:spcPct val="115000"/>
              </a:lnSpc>
              <a:spcBef>
                <a:spcPts val="0"/>
              </a:spcBef>
              <a:spcAft>
                <a:spcPts val="0"/>
              </a:spcAft>
              <a:buClr>
                <a:schemeClr val="dk1"/>
              </a:buClr>
              <a:buSzPts val="800"/>
              <a:buFont typeface="Arial"/>
              <a:buNone/>
            </a:pPr>
            <a:endParaRPr sz="1600" b="1">
              <a:solidFill>
                <a:schemeClr val="dk1"/>
              </a:solidFill>
              <a:latin typeface="Oswald"/>
              <a:ea typeface="Oswald"/>
              <a:cs typeface="Oswald"/>
              <a:sym typeface="Oswald"/>
            </a:endParaRPr>
          </a:p>
          <a:p>
            <a:pPr marL="0" lvl="0" indent="0" algn="ctr" rtl="0">
              <a:lnSpc>
                <a:spcPct val="90000"/>
              </a:lnSpc>
              <a:spcBef>
                <a:spcPts val="0"/>
              </a:spcBef>
              <a:spcAft>
                <a:spcPts val="0"/>
              </a:spcAft>
              <a:buClr>
                <a:schemeClr val="dk1"/>
              </a:buClr>
              <a:buSzPts val="3000"/>
              <a:buFont typeface="Arial"/>
              <a:buNone/>
            </a:pPr>
            <a:r>
              <a:rPr lang="en" sz="2600" i="1">
                <a:solidFill>
                  <a:schemeClr val="dk1"/>
                </a:solidFill>
                <a:latin typeface="Oswald"/>
                <a:ea typeface="Oswald"/>
                <a:cs typeface="Oswald"/>
                <a:sym typeface="Oswald"/>
              </a:rPr>
              <a:t>Through rigorous academics, character development, and strong supports for every learner, </a:t>
            </a:r>
            <a:r>
              <a:rPr lang="en" sz="2600" b="1" i="1">
                <a:solidFill>
                  <a:srgbClr val="C71D39"/>
                </a:solidFill>
                <a:latin typeface="Oswald"/>
                <a:ea typeface="Oswald"/>
                <a:cs typeface="Oswald"/>
                <a:sym typeface="Oswald"/>
              </a:rPr>
              <a:t>Libertas Academy Charter School </a:t>
            </a:r>
            <a:r>
              <a:rPr lang="en" sz="2600" i="1">
                <a:solidFill>
                  <a:schemeClr val="dk1"/>
                </a:solidFill>
                <a:latin typeface="Oswald"/>
                <a:ea typeface="Oswald"/>
                <a:cs typeface="Oswald"/>
                <a:sym typeface="Oswald"/>
              </a:rPr>
              <a:t>prepares all sixth through twelfth grade students to </a:t>
            </a:r>
            <a:r>
              <a:rPr lang="en" sz="2600" b="1" i="1">
                <a:solidFill>
                  <a:schemeClr val="dk1"/>
                </a:solidFill>
                <a:latin typeface="Oswald"/>
                <a:ea typeface="Oswald"/>
                <a:cs typeface="Oswald"/>
                <a:sym typeface="Oswald"/>
              </a:rPr>
              <a:t>succeed within the college of their choice and to be positive, engaged members of their communities.</a:t>
            </a:r>
            <a:endParaRPr sz="1600" b="1">
              <a:solidFill>
                <a:schemeClr val="dk1"/>
              </a:solidFill>
              <a:latin typeface="Oswald"/>
              <a:ea typeface="Oswald"/>
              <a:cs typeface="Oswald"/>
              <a:sym typeface="Oswald"/>
            </a:endParaRPr>
          </a:p>
          <a:p>
            <a:pPr marL="0" lvl="0" indent="0" algn="ctr" rtl="0">
              <a:lnSpc>
                <a:spcPct val="90000"/>
              </a:lnSpc>
              <a:spcBef>
                <a:spcPts val="0"/>
              </a:spcBef>
              <a:spcAft>
                <a:spcPts val="0"/>
              </a:spcAft>
              <a:buClr>
                <a:schemeClr val="dk1"/>
              </a:buClr>
              <a:buSzPts val="3000"/>
              <a:buFont typeface="Arial"/>
              <a:buNone/>
            </a:pPr>
            <a:endParaRPr sz="2600" i="1">
              <a:solidFill>
                <a:schemeClr val="dk1"/>
              </a:solidFill>
              <a:latin typeface="Oswald"/>
              <a:ea typeface="Oswald"/>
              <a:cs typeface="Oswald"/>
              <a:sym typeface="Oswald"/>
            </a:endParaRPr>
          </a:p>
          <a:p>
            <a:pPr marL="0" lvl="0" indent="0" algn="ctr" rtl="0">
              <a:lnSpc>
                <a:spcPct val="115000"/>
              </a:lnSpc>
              <a:spcBef>
                <a:spcPts val="0"/>
              </a:spcBef>
              <a:spcAft>
                <a:spcPts val="0"/>
              </a:spcAft>
              <a:buNone/>
            </a:pPr>
            <a:endParaRPr sz="1600" b="1">
              <a:solidFill>
                <a:schemeClr val="dk1"/>
              </a:solidFill>
              <a:latin typeface="Oswald"/>
              <a:ea typeface="Oswald"/>
              <a:cs typeface="Oswald"/>
              <a:sym typeface="Oswald"/>
            </a:endParaRPr>
          </a:p>
          <a:p>
            <a:pPr marL="0" lvl="0" indent="0" algn="l" rtl="0">
              <a:lnSpc>
                <a:spcPct val="115000"/>
              </a:lnSpc>
              <a:spcBef>
                <a:spcPts val="0"/>
              </a:spcBef>
              <a:spcAft>
                <a:spcPts val="0"/>
              </a:spcAft>
              <a:buNone/>
            </a:pPr>
            <a:endParaRPr sz="1600" b="1">
              <a:solidFill>
                <a:schemeClr val="dk1"/>
              </a:solidFill>
              <a:latin typeface="Oswald"/>
              <a:ea typeface="Oswald"/>
              <a:cs typeface="Oswald"/>
              <a:sym typeface="Oswald"/>
            </a:endParaRPr>
          </a:p>
          <a:p>
            <a:pPr marL="0" lvl="0" indent="0" algn="l" rtl="0">
              <a:lnSpc>
                <a:spcPct val="115000"/>
              </a:lnSpc>
              <a:spcBef>
                <a:spcPts val="0"/>
              </a:spcBef>
              <a:spcAft>
                <a:spcPts val="0"/>
              </a:spcAft>
              <a:buNone/>
            </a:pPr>
            <a:endParaRPr sz="1600" b="1">
              <a:solidFill>
                <a:schemeClr val="dk1"/>
              </a:solidFill>
              <a:latin typeface="Oswald"/>
              <a:ea typeface="Oswald"/>
              <a:cs typeface="Oswald"/>
              <a:sym typeface="Oswald"/>
            </a:endParaRPr>
          </a:p>
          <a:p>
            <a:pPr marL="647700" marR="0" lvl="1" indent="-127000" algn="l" rtl="0">
              <a:spcBef>
                <a:spcPts val="0"/>
              </a:spcBef>
              <a:spcAft>
                <a:spcPts val="0"/>
              </a:spcAft>
              <a:buClr>
                <a:schemeClr val="dk1"/>
              </a:buClr>
              <a:buSzPts val="2000"/>
              <a:buFont typeface="Arial"/>
              <a:buNone/>
            </a:pPr>
            <a:endParaRPr sz="1100" b="1" i="1" u="none" strike="noStrike" cap="none">
              <a:solidFill>
                <a:schemeClr val="dk1"/>
              </a:solidFill>
              <a:latin typeface="Oswald"/>
              <a:ea typeface="Oswald"/>
              <a:cs typeface="Oswald"/>
              <a:sym typeface="Oswald"/>
            </a:endParaRPr>
          </a:p>
          <a:p>
            <a:pPr marL="647700" marR="0" lvl="1" indent="-127000" algn="l" rtl="0">
              <a:spcBef>
                <a:spcPts val="0"/>
              </a:spcBef>
              <a:spcAft>
                <a:spcPts val="0"/>
              </a:spcAft>
              <a:buClr>
                <a:schemeClr val="dk1"/>
              </a:buClr>
              <a:buSzPts val="2000"/>
              <a:buFont typeface="Arial"/>
              <a:buNone/>
            </a:pPr>
            <a:endParaRPr sz="1100" b="1" i="0" u="none" strike="noStrike" cap="none">
              <a:solidFill>
                <a:schemeClr val="dk1"/>
              </a:solidFill>
              <a:latin typeface="Oswald"/>
              <a:ea typeface="Oswald"/>
              <a:cs typeface="Oswald"/>
              <a:sym typeface="Oswald"/>
            </a:endParaRPr>
          </a:p>
          <a:p>
            <a:pPr marL="647700" marR="0" lvl="1" indent="-127000" algn="l" rtl="0">
              <a:spcBef>
                <a:spcPts val="0"/>
              </a:spcBef>
              <a:spcAft>
                <a:spcPts val="0"/>
              </a:spcAft>
              <a:buClr>
                <a:schemeClr val="dk1"/>
              </a:buClr>
              <a:buSzPts val="2000"/>
              <a:buFont typeface="Arial"/>
              <a:buNone/>
            </a:pPr>
            <a:endParaRPr sz="1100" b="1" i="0" u="none" strike="noStrike" cap="none">
              <a:solidFill>
                <a:schemeClr val="dk1"/>
              </a:solidFill>
              <a:latin typeface="Oswald"/>
              <a:ea typeface="Oswald"/>
              <a:cs typeface="Oswald"/>
              <a:sym typeface="Oswald"/>
            </a:endParaRPr>
          </a:p>
          <a:p>
            <a:pPr marL="685800" marR="0" lvl="1" indent="-165100" algn="l" rtl="0">
              <a:lnSpc>
                <a:spcPct val="100000"/>
              </a:lnSpc>
              <a:spcBef>
                <a:spcPts val="0"/>
              </a:spcBef>
              <a:spcAft>
                <a:spcPts val="0"/>
              </a:spcAft>
              <a:buClr>
                <a:schemeClr val="dk1"/>
              </a:buClr>
              <a:buSzPts val="2000"/>
              <a:buFont typeface="Fira Sans"/>
              <a:buNone/>
            </a:pPr>
            <a:endParaRPr sz="1600" i="0" u="none" strike="noStrike" cap="none">
              <a:solidFill>
                <a:schemeClr val="dk1"/>
              </a:solidFill>
              <a:latin typeface="Oswald"/>
              <a:ea typeface="Oswald"/>
              <a:cs typeface="Oswald"/>
              <a:sym typeface="Oswald"/>
            </a:endParaRPr>
          </a:p>
        </p:txBody>
      </p:sp>
      <p:sp>
        <p:nvSpPr>
          <p:cNvPr id="102" name="Google Shape;102;p20"/>
          <p:cNvSpPr txBox="1">
            <a:spLocks noGrp="1"/>
          </p:cNvSpPr>
          <p:nvPr>
            <p:ph type="sldNum" idx="12"/>
          </p:nvPr>
        </p:nvSpPr>
        <p:spPr>
          <a:xfrm>
            <a:off x="8472458" y="4663217"/>
            <a:ext cx="548700" cy="393600"/>
          </a:xfrm>
          <a:prstGeom prst="rect">
            <a:avLst/>
          </a:prstGeom>
          <a:noFill/>
          <a:ln>
            <a:noFill/>
          </a:ln>
        </p:spPr>
        <p:txBody>
          <a:bodyPr spcFirstLastPara="1" wrap="square" lIns="48200" tIns="24100" rIns="48200" bIns="24100" anchor="t" anchorCtr="0">
            <a:normAutofit/>
          </a:bodyPr>
          <a:lstStyle/>
          <a:p>
            <a:pPr marL="0" lvl="0" indent="0" algn="r" rtl="0">
              <a:spcBef>
                <a:spcPts val="0"/>
              </a:spcBef>
              <a:spcAft>
                <a:spcPts val="0"/>
              </a:spcAft>
              <a:buNone/>
            </a:pPr>
            <a:fld id="{00000000-1234-1234-1234-123412341234}" type="slidenum">
              <a:rPr lang="en"/>
              <a:t>3</a:t>
            </a:fld>
            <a:endParaRPr/>
          </a:p>
        </p:txBody>
      </p:sp>
      <p:sp>
        <p:nvSpPr>
          <p:cNvPr id="103" name="Google Shape;103;p20"/>
          <p:cNvSpPr/>
          <p:nvPr/>
        </p:nvSpPr>
        <p:spPr>
          <a:xfrm>
            <a:off x="354056" y="175856"/>
            <a:ext cx="1089600" cy="261600"/>
          </a:xfrm>
          <a:prstGeom prst="rect">
            <a:avLst/>
          </a:prstGeom>
          <a:noFill/>
          <a:ln>
            <a:noFill/>
          </a:ln>
        </p:spPr>
        <p:txBody>
          <a:bodyPr spcFirstLastPara="1" wrap="square" lIns="45700" tIns="22850" rIns="45700" bIns="22850" anchor="ctr" anchorCtr="0">
            <a:noAutofit/>
          </a:bodyPr>
          <a:lstStyle/>
          <a:p>
            <a:pPr marL="0" marR="0" lvl="0" indent="0" algn="l" rtl="0">
              <a:lnSpc>
                <a:spcPct val="100000"/>
              </a:lnSpc>
              <a:spcBef>
                <a:spcPts val="0"/>
              </a:spcBef>
              <a:spcAft>
                <a:spcPts val="0"/>
              </a:spcAft>
              <a:buClr>
                <a:schemeClr val="dk1"/>
              </a:buClr>
              <a:buSzPts val="2100"/>
              <a:buFont typeface="Arial"/>
              <a:buNone/>
            </a:pPr>
            <a:r>
              <a:rPr lang="en" sz="2200" b="1">
                <a:solidFill>
                  <a:srgbClr val="980000"/>
                </a:solidFill>
                <a:latin typeface="Oswald"/>
                <a:ea typeface="Oswald"/>
                <a:cs typeface="Oswald"/>
                <a:sym typeface="Oswald"/>
              </a:rPr>
              <a:t>MISSION</a:t>
            </a:r>
            <a:endParaRPr sz="2200" i="0" u="none" strike="noStrike" cap="none">
              <a:solidFill>
                <a:srgbClr val="980000"/>
              </a:solidFill>
              <a:latin typeface="Oswald"/>
              <a:ea typeface="Oswald"/>
              <a:cs typeface="Oswald"/>
              <a:sym typeface="Oswald"/>
            </a:endParaRPr>
          </a:p>
        </p:txBody>
      </p:sp>
      <p:pic>
        <p:nvPicPr>
          <p:cNvPr id="104" name="Google Shape;104;p20"/>
          <p:cNvPicPr preferRelativeResize="0"/>
          <p:nvPr/>
        </p:nvPicPr>
        <p:blipFill>
          <a:blip r:embed="rId3">
            <a:alphaModFix/>
          </a:blip>
          <a:stretch>
            <a:fillRect/>
          </a:stretch>
        </p:blipFill>
        <p:spPr>
          <a:xfrm>
            <a:off x="8211619" y="4092375"/>
            <a:ext cx="771975" cy="8987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47"/>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endParaRPr/>
          </a:p>
        </p:txBody>
      </p:sp>
      <p:sp>
        <p:nvSpPr>
          <p:cNvPr id="372" name="Google Shape;372;p47"/>
          <p:cNvSpPr txBox="1"/>
          <p:nvPr/>
        </p:nvSpPr>
        <p:spPr>
          <a:xfrm>
            <a:off x="629841" y="273844"/>
            <a:ext cx="7886700" cy="994200"/>
          </a:xfrm>
          <a:prstGeom prst="rect">
            <a:avLst/>
          </a:prstGeom>
          <a:solidFill>
            <a:srgbClr val="980000"/>
          </a:solidFill>
          <a:ln>
            <a:noFill/>
          </a:ln>
        </p:spPr>
        <p:txBody>
          <a:bodyPr spcFirstLastPara="1" wrap="square" lIns="68575" tIns="68575" rIns="68575" bIns="68575" anchor="ctr" anchorCtr="0">
            <a:noAutofit/>
          </a:bodyPr>
          <a:lstStyle/>
          <a:p>
            <a:pPr marL="0" lvl="0" indent="0" algn="ctr" rtl="0">
              <a:lnSpc>
                <a:spcPct val="90000"/>
              </a:lnSpc>
              <a:spcBef>
                <a:spcPts val="0"/>
              </a:spcBef>
              <a:spcAft>
                <a:spcPts val="0"/>
              </a:spcAft>
              <a:buNone/>
            </a:pPr>
            <a:r>
              <a:rPr lang="en" sz="3600">
                <a:solidFill>
                  <a:srgbClr val="FFFFFF"/>
                </a:solidFill>
                <a:latin typeface="Cambria"/>
                <a:ea typeface="Cambria"/>
                <a:cs typeface="Cambria"/>
                <a:sym typeface="Cambria"/>
              </a:rPr>
              <a:t>Upcoming LACS Events</a:t>
            </a:r>
            <a:endParaRPr sz="2800">
              <a:solidFill>
                <a:srgbClr val="000000"/>
              </a:solidFill>
            </a:endParaRPr>
          </a:p>
        </p:txBody>
      </p:sp>
      <p:graphicFrame>
        <p:nvGraphicFramePr>
          <p:cNvPr id="373" name="Google Shape;373;p47"/>
          <p:cNvGraphicFramePr/>
          <p:nvPr/>
        </p:nvGraphicFramePr>
        <p:xfrm>
          <a:off x="629850" y="1416250"/>
          <a:ext cx="3000000" cy="3000000"/>
        </p:xfrm>
        <a:graphic>
          <a:graphicData uri="http://schemas.openxmlformats.org/drawingml/2006/table">
            <a:tbl>
              <a:tblPr>
                <a:noFill/>
                <a:tableStyleId>{C3856355-B792-4104-9CE1-8D5BF4FACD83}</a:tableStyleId>
              </a:tblPr>
              <a:tblGrid>
                <a:gridCol w="3168050">
                  <a:extLst>
                    <a:ext uri="{9D8B030D-6E8A-4147-A177-3AD203B41FA5}">
                      <a16:colId xmlns:a16="http://schemas.microsoft.com/office/drawing/2014/main" val="20000"/>
                    </a:ext>
                  </a:extLst>
                </a:gridCol>
                <a:gridCol w="2715000">
                  <a:extLst>
                    <a:ext uri="{9D8B030D-6E8A-4147-A177-3AD203B41FA5}">
                      <a16:colId xmlns:a16="http://schemas.microsoft.com/office/drawing/2014/main" val="20001"/>
                    </a:ext>
                  </a:extLst>
                </a:gridCol>
                <a:gridCol w="2157475">
                  <a:extLst>
                    <a:ext uri="{9D8B030D-6E8A-4147-A177-3AD203B41FA5}">
                      <a16:colId xmlns:a16="http://schemas.microsoft.com/office/drawing/2014/main" val="20002"/>
                    </a:ext>
                  </a:extLst>
                </a:gridCol>
              </a:tblGrid>
              <a:tr h="381000">
                <a:tc>
                  <a:txBody>
                    <a:bodyPr/>
                    <a:lstStyle/>
                    <a:p>
                      <a:pPr marL="0" lvl="0" indent="0" algn="l" rtl="0">
                        <a:spcBef>
                          <a:spcPts val="0"/>
                        </a:spcBef>
                        <a:spcAft>
                          <a:spcPts val="0"/>
                        </a:spcAft>
                        <a:buNone/>
                      </a:pPr>
                      <a:r>
                        <a:rPr lang="en"/>
                        <a:t>Event</a:t>
                      </a:r>
                      <a:endParaRPr/>
                    </a:p>
                  </a:txBody>
                  <a:tcPr marL="91425" marR="91425" marT="91425" marB="91425">
                    <a:solidFill>
                      <a:srgbClr val="A5A5A5"/>
                    </a:solidFill>
                  </a:tcPr>
                </a:tc>
                <a:tc>
                  <a:txBody>
                    <a:bodyPr/>
                    <a:lstStyle/>
                    <a:p>
                      <a:pPr marL="0" lvl="0" indent="0" algn="l" rtl="0">
                        <a:spcBef>
                          <a:spcPts val="0"/>
                        </a:spcBef>
                        <a:spcAft>
                          <a:spcPts val="0"/>
                        </a:spcAft>
                        <a:buNone/>
                      </a:pPr>
                      <a:r>
                        <a:rPr lang="en"/>
                        <a:t>Date</a:t>
                      </a:r>
                      <a:endParaRPr/>
                    </a:p>
                  </a:txBody>
                  <a:tcPr marL="91425" marR="91425" marT="91425" marB="91425">
                    <a:solidFill>
                      <a:srgbClr val="A5A5A5"/>
                    </a:solidFill>
                  </a:tcPr>
                </a:tc>
                <a:tc>
                  <a:txBody>
                    <a:bodyPr/>
                    <a:lstStyle/>
                    <a:p>
                      <a:pPr marL="0" lvl="0" indent="0" algn="l" rtl="0">
                        <a:spcBef>
                          <a:spcPts val="0"/>
                        </a:spcBef>
                        <a:spcAft>
                          <a:spcPts val="0"/>
                        </a:spcAft>
                        <a:buNone/>
                      </a:pPr>
                      <a:r>
                        <a:rPr lang="en"/>
                        <a:t>Time</a:t>
                      </a:r>
                      <a:endParaRPr/>
                    </a:p>
                  </a:txBody>
                  <a:tcPr marL="91425" marR="91425" marT="91425" marB="91425">
                    <a:solidFill>
                      <a:srgbClr val="A5A5A5"/>
                    </a:solidFill>
                  </a:tcPr>
                </a:tc>
                <a:extLst>
                  <a:ext uri="{0D108BD9-81ED-4DB2-BD59-A6C34878D82A}">
                    <a16:rowId xmlns:a16="http://schemas.microsoft.com/office/drawing/2014/main" val="10000"/>
                  </a:ext>
                </a:extLst>
              </a:tr>
              <a:tr h="747300">
                <a:tc>
                  <a:txBody>
                    <a:bodyPr/>
                    <a:lstStyle/>
                    <a:p>
                      <a:pPr marL="0" lvl="0" indent="0" algn="l" rtl="0">
                        <a:lnSpc>
                          <a:spcPct val="90000"/>
                        </a:lnSpc>
                        <a:spcBef>
                          <a:spcPts val="800"/>
                        </a:spcBef>
                        <a:spcAft>
                          <a:spcPts val="0"/>
                        </a:spcAft>
                        <a:buNone/>
                      </a:pPr>
                      <a:r>
                        <a:rPr lang="en" sz="2100">
                          <a:solidFill>
                            <a:schemeClr val="dk2"/>
                          </a:solidFill>
                        </a:rPr>
                        <a:t>ACCESS Celebration </a:t>
                      </a:r>
                      <a:endParaRPr sz="2100">
                        <a:solidFill>
                          <a:schemeClr val="dk2"/>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B w="9525" cap="flat" cmpd="sng">
                      <a:solidFill>
                        <a:srgbClr val="9E9E9E"/>
                      </a:solidFill>
                      <a:prstDash val="solid"/>
                      <a:round/>
                      <a:headEnd type="none" w="sm" len="sm"/>
                      <a:tailEnd type="none" w="sm" len="sm"/>
                    </a:lnB>
                  </a:tcPr>
                </a:tc>
                <a:tc>
                  <a:txBody>
                    <a:bodyPr/>
                    <a:lstStyle/>
                    <a:p>
                      <a:pPr marL="0" lvl="0" indent="0" algn="l" rtl="0">
                        <a:lnSpc>
                          <a:spcPct val="90000"/>
                        </a:lnSpc>
                        <a:spcBef>
                          <a:spcPts val="800"/>
                        </a:spcBef>
                        <a:spcAft>
                          <a:spcPts val="0"/>
                        </a:spcAft>
                        <a:buNone/>
                      </a:pPr>
                      <a:r>
                        <a:rPr lang="en" sz="2100">
                          <a:solidFill>
                            <a:schemeClr val="dk2"/>
                          </a:solidFill>
                        </a:rPr>
                        <a:t>May 28th </a:t>
                      </a:r>
                      <a:endParaRPr sz="2100">
                        <a:solidFill>
                          <a:schemeClr val="dk2"/>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B w="9525" cap="flat" cmpd="sng">
                      <a:solidFill>
                        <a:srgbClr val="9E9E9E"/>
                      </a:solidFill>
                      <a:prstDash val="solid"/>
                      <a:round/>
                      <a:headEnd type="none" w="sm" len="sm"/>
                      <a:tailEnd type="none" w="sm" len="sm"/>
                    </a:lnB>
                  </a:tcPr>
                </a:tc>
                <a:tc>
                  <a:txBody>
                    <a:bodyPr/>
                    <a:lstStyle/>
                    <a:p>
                      <a:pPr marL="0" lvl="0" indent="0" algn="l" rtl="0">
                        <a:lnSpc>
                          <a:spcPct val="90000"/>
                        </a:lnSpc>
                        <a:spcBef>
                          <a:spcPts val="800"/>
                        </a:spcBef>
                        <a:spcAft>
                          <a:spcPts val="0"/>
                        </a:spcAft>
                        <a:buNone/>
                      </a:pPr>
                      <a:r>
                        <a:rPr lang="en" sz="2100">
                          <a:solidFill>
                            <a:schemeClr val="dk2"/>
                          </a:solidFill>
                        </a:rPr>
                        <a:t>7:30 - 9 AM</a:t>
                      </a:r>
                      <a:endParaRPr sz="2100">
                        <a:solidFill>
                          <a:schemeClr val="dk2"/>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747300">
                <a:tc>
                  <a:txBody>
                    <a:bodyPr/>
                    <a:lstStyle/>
                    <a:p>
                      <a:pPr marL="0" lvl="0" indent="0" algn="l" rtl="0">
                        <a:lnSpc>
                          <a:spcPct val="90000"/>
                        </a:lnSpc>
                        <a:spcBef>
                          <a:spcPts val="800"/>
                        </a:spcBef>
                        <a:spcAft>
                          <a:spcPts val="0"/>
                        </a:spcAft>
                        <a:buNone/>
                      </a:pPr>
                      <a:r>
                        <a:rPr lang="en" sz="2100">
                          <a:solidFill>
                            <a:schemeClr val="dk2"/>
                          </a:solidFill>
                        </a:rPr>
                        <a:t>Top 10% Dinner</a:t>
                      </a:r>
                      <a:endParaRPr sz="2100">
                        <a:solidFill>
                          <a:schemeClr val="dk2"/>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lnSpc>
                          <a:spcPct val="90000"/>
                        </a:lnSpc>
                        <a:spcBef>
                          <a:spcPts val="800"/>
                        </a:spcBef>
                        <a:spcAft>
                          <a:spcPts val="0"/>
                        </a:spcAft>
                        <a:buClr>
                          <a:schemeClr val="dk1"/>
                        </a:buClr>
                        <a:buSzPts val="1100"/>
                        <a:buFont typeface="Arial"/>
                        <a:buNone/>
                      </a:pPr>
                      <a:r>
                        <a:rPr lang="en" sz="2100">
                          <a:solidFill>
                            <a:schemeClr val="dk2"/>
                          </a:solidFill>
                        </a:rPr>
                        <a:t>May 30th</a:t>
                      </a:r>
                      <a:endParaRPr sz="2100">
                        <a:solidFill>
                          <a:schemeClr val="dk2"/>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2100">
                          <a:solidFill>
                            <a:schemeClr val="dk2"/>
                          </a:solidFill>
                        </a:rPr>
                        <a:t>5 to 6 PM</a:t>
                      </a:r>
                      <a:endParaRPr sz="2100">
                        <a:solidFill>
                          <a:schemeClr val="dk2"/>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747300">
                <a:tc>
                  <a:txBody>
                    <a:bodyPr/>
                    <a:lstStyle/>
                    <a:p>
                      <a:pPr marL="0" lvl="0" indent="0" algn="l" rtl="0">
                        <a:lnSpc>
                          <a:spcPct val="90000"/>
                        </a:lnSpc>
                        <a:spcBef>
                          <a:spcPts val="800"/>
                        </a:spcBef>
                        <a:spcAft>
                          <a:spcPts val="0"/>
                        </a:spcAft>
                        <a:buNone/>
                      </a:pPr>
                      <a:r>
                        <a:rPr lang="en" sz="2100">
                          <a:solidFill>
                            <a:schemeClr val="dk2"/>
                          </a:solidFill>
                        </a:rPr>
                        <a:t>8th Grade Promotion</a:t>
                      </a:r>
                      <a:endParaRPr sz="2100">
                        <a:solidFill>
                          <a:schemeClr val="dk2"/>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lnSpc>
                          <a:spcPct val="90000"/>
                        </a:lnSpc>
                        <a:spcBef>
                          <a:spcPts val="800"/>
                        </a:spcBef>
                        <a:spcAft>
                          <a:spcPts val="0"/>
                        </a:spcAft>
                        <a:buClr>
                          <a:schemeClr val="dk1"/>
                        </a:buClr>
                        <a:buSzPts val="1100"/>
                        <a:buFont typeface="Arial"/>
                        <a:buNone/>
                      </a:pPr>
                      <a:r>
                        <a:rPr lang="en" sz="2100">
                          <a:solidFill>
                            <a:schemeClr val="dk2"/>
                          </a:solidFill>
                        </a:rPr>
                        <a:t>June 13th</a:t>
                      </a:r>
                      <a:endParaRPr sz="2100">
                        <a:solidFill>
                          <a:schemeClr val="dk2"/>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2100">
                          <a:solidFill>
                            <a:schemeClr val="dk2"/>
                          </a:solidFill>
                        </a:rPr>
                        <a:t>4-5:30 PM</a:t>
                      </a:r>
                      <a:endParaRPr sz="2100">
                        <a:solidFill>
                          <a:schemeClr val="dk2"/>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48"/>
          <p:cNvSpPr txBox="1">
            <a:spLocks noGrp="1"/>
          </p:cNvSpPr>
          <p:nvPr>
            <p:ph type="title"/>
          </p:nvPr>
        </p:nvSpPr>
        <p:spPr>
          <a:xfrm>
            <a:off x="629841" y="273844"/>
            <a:ext cx="7886700" cy="994200"/>
          </a:xfrm>
          <a:prstGeom prst="rect">
            <a:avLst/>
          </a:prstGeom>
          <a:solidFill>
            <a:srgbClr val="C71D39"/>
          </a:solid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chemeClr val="dk1"/>
              </a:buClr>
              <a:buSzPts val="1400"/>
              <a:buFont typeface="Calibri"/>
              <a:buNone/>
            </a:pPr>
            <a:r>
              <a:rPr lang="en" sz="3600" b="0" i="0" u="none" strike="noStrike" cap="none">
                <a:solidFill>
                  <a:srgbClr val="FFFFFF"/>
                </a:solidFill>
                <a:latin typeface="Cambria"/>
                <a:ea typeface="Cambria"/>
                <a:cs typeface="Cambria"/>
                <a:sym typeface="Cambria"/>
              </a:rPr>
              <a:t>FYIs &amp; Approvals</a:t>
            </a:r>
            <a:endParaRPr/>
          </a:p>
        </p:txBody>
      </p:sp>
      <p:sp>
        <p:nvSpPr>
          <p:cNvPr id="380" name="Google Shape;380;p48"/>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800"/>
              </a:spcBef>
              <a:spcAft>
                <a:spcPts val="0"/>
              </a:spcAft>
              <a:buSzPts val="1800"/>
              <a:buNone/>
            </a:pPr>
            <a:r>
              <a:rPr lang="en" sz="2700" i="1"/>
              <a:t>Approvals:</a:t>
            </a:r>
            <a:endParaRPr/>
          </a:p>
        </p:txBody>
      </p:sp>
      <p:sp>
        <p:nvSpPr>
          <p:cNvPr id="381" name="Google Shape;381;p48"/>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p>
            <a:pPr marL="457200" lvl="0" indent="-317500" algn="l" rtl="0">
              <a:lnSpc>
                <a:spcPct val="90000"/>
              </a:lnSpc>
              <a:spcBef>
                <a:spcPts val="800"/>
              </a:spcBef>
              <a:spcAft>
                <a:spcPts val="0"/>
              </a:spcAft>
              <a:buSzPts val="1400"/>
              <a:buChar char="-"/>
            </a:pPr>
            <a:r>
              <a:rPr lang="en"/>
              <a:t>Tech Park Lease</a:t>
            </a:r>
            <a:endParaRPr/>
          </a:p>
        </p:txBody>
      </p:sp>
      <p:sp>
        <p:nvSpPr>
          <p:cNvPr id="382" name="Google Shape;382;p48"/>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rmAutofit/>
          </a:bodyPr>
          <a:lstStyle/>
          <a:p>
            <a:pPr marL="342900" lvl="0" indent="-165100" algn="l" rtl="0">
              <a:lnSpc>
                <a:spcPct val="90000"/>
              </a:lnSpc>
              <a:spcBef>
                <a:spcPts val="800"/>
              </a:spcBef>
              <a:spcAft>
                <a:spcPts val="0"/>
              </a:spcAft>
              <a:buClr>
                <a:schemeClr val="dk1"/>
              </a:buClr>
              <a:buSzPts val="1800"/>
              <a:buNone/>
            </a:pPr>
            <a:r>
              <a:rPr lang="en" sz="2700"/>
              <a:t>FYIs:</a:t>
            </a:r>
            <a:endParaRPr/>
          </a:p>
        </p:txBody>
      </p:sp>
      <p:sp>
        <p:nvSpPr>
          <p:cNvPr id="383" name="Google Shape;383;p48"/>
          <p:cNvSpPr txBox="1">
            <a:spLocks noGrp="1"/>
          </p:cNvSpPr>
          <p:nvPr>
            <p:ph type="body" idx="4"/>
          </p:nvPr>
        </p:nvSpPr>
        <p:spPr>
          <a:xfrm>
            <a:off x="4629150" y="1878806"/>
            <a:ext cx="3887400" cy="2991000"/>
          </a:xfrm>
          <a:prstGeom prst="rect">
            <a:avLst/>
          </a:prstGeom>
          <a:noFill/>
          <a:ln>
            <a:noFill/>
          </a:ln>
        </p:spPr>
        <p:txBody>
          <a:bodyPr spcFirstLastPara="1" wrap="square" lIns="68575" tIns="34275" rIns="68575" bIns="34275" anchor="t" anchorCtr="0">
            <a:normAutofit/>
          </a:bodyPr>
          <a:lstStyle/>
          <a:p>
            <a:pPr marL="457200" lvl="0" indent="-317500" algn="l" rtl="0">
              <a:lnSpc>
                <a:spcPct val="90000"/>
              </a:lnSpc>
              <a:spcBef>
                <a:spcPts val="800"/>
              </a:spcBef>
              <a:spcAft>
                <a:spcPts val="0"/>
              </a:spcAft>
              <a:buSzPts val="1400"/>
              <a:buChar char="-"/>
            </a:pPr>
            <a:r>
              <a:rPr lang="en"/>
              <a:t>Construction Update</a:t>
            </a:r>
            <a:endParaRPr/>
          </a:p>
          <a:p>
            <a:pPr marL="457200" lvl="0" indent="-317500" algn="l" rtl="0">
              <a:lnSpc>
                <a:spcPct val="90000"/>
              </a:lnSpc>
              <a:spcBef>
                <a:spcPts val="0"/>
              </a:spcBef>
              <a:spcAft>
                <a:spcPts val="0"/>
              </a:spcAft>
              <a:buSzPts val="1400"/>
              <a:buChar char="-"/>
            </a:pPr>
            <a:r>
              <a:rPr lang="en"/>
              <a:t>MassDevelopment &amp; Budget</a:t>
            </a:r>
            <a:endParaRPr/>
          </a:p>
          <a:p>
            <a:pPr marL="342900" lvl="0" indent="-165100" algn="l" rtl="0">
              <a:lnSpc>
                <a:spcPct val="90000"/>
              </a:lnSpc>
              <a:spcBef>
                <a:spcPts val="800"/>
              </a:spcBef>
              <a:spcAft>
                <a:spcPts val="0"/>
              </a:spcAft>
              <a:buClr>
                <a:schemeClr val="dk1"/>
              </a:buClr>
              <a:buSzPts val="1400"/>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cxnSp>
        <p:nvCxnSpPr>
          <p:cNvPr id="388" name="Google Shape;388;p49"/>
          <p:cNvCxnSpPr/>
          <p:nvPr/>
        </p:nvCxnSpPr>
        <p:spPr>
          <a:xfrm>
            <a:off x="1494807" y="169340"/>
            <a:ext cx="0" cy="274800"/>
          </a:xfrm>
          <a:prstGeom prst="straightConnector1">
            <a:avLst/>
          </a:prstGeom>
          <a:noFill/>
          <a:ln w="12700" cap="flat" cmpd="sng">
            <a:solidFill>
              <a:srgbClr val="A5A5A5"/>
            </a:solidFill>
            <a:prstDash val="solid"/>
            <a:miter lim="800000"/>
            <a:headEnd type="none" w="sm" len="sm"/>
            <a:tailEnd type="none" w="sm" len="sm"/>
          </a:ln>
        </p:spPr>
      </p:cxnSp>
      <p:sp>
        <p:nvSpPr>
          <p:cNvPr id="389" name="Google Shape;389;p49"/>
          <p:cNvSpPr txBox="1"/>
          <p:nvPr/>
        </p:nvSpPr>
        <p:spPr>
          <a:xfrm>
            <a:off x="308006" y="491925"/>
            <a:ext cx="8595900" cy="4598700"/>
          </a:xfrm>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0"/>
              </a:spcBef>
              <a:spcAft>
                <a:spcPts val="0"/>
              </a:spcAft>
              <a:buNone/>
            </a:pPr>
            <a:endParaRPr sz="1600" b="1">
              <a:solidFill>
                <a:schemeClr val="dk1"/>
              </a:solidFill>
              <a:latin typeface="Oswald"/>
              <a:ea typeface="Oswald"/>
              <a:cs typeface="Oswald"/>
              <a:sym typeface="Oswald"/>
            </a:endParaRPr>
          </a:p>
          <a:p>
            <a:pPr marL="0" lvl="0" indent="0" algn="l" rtl="0">
              <a:lnSpc>
                <a:spcPct val="115000"/>
              </a:lnSpc>
              <a:spcBef>
                <a:spcPts val="0"/>
              </a:spcBef>
              <a:spcAft>
                <a:spcPts val="0"/>
              </a:spcAft>
              <a:buNone/>
            </a:pPr>
            <a:endParaRPr sz="1600" b="1">
              <a:solidFill>
                <a:schemeClr val="dk1"/>
              </a:solidFill>
              <a:latin typeface="Oswald"/>
              <a:ea typeface="Oswald"/>
              <a:cs typeface="Oswald"/>
              <a:sym typeface="Oswald"/>
            </a:endParaRPr>
          </a:p>
          <a:p>
            <a:pPr marL="0" lvl="0" indent="0" algn="l" rtl="0">
              <a:lnSpc>
                <a:spcPct val="115000"/>
              </a:lnSpc>
              <a:spcBef>
                <a:spcPts val="0"/>
              </a:spcBef>
              <a:spcAft>
                <a:spcPts val="0"/>
              </a:spcAft>
              <a:buNone/>
            </a:pPr>
            <a:endParaRPr sz="1600" b="1">
              <a:solidFill>
                <a:schemeClr val="dk1"/>
              </a:solidFill>
              <a:latin typeface="Oswald"/>
              <a:ea typeface="Oswald"/>
              <a:cs typeface="Oswald"/>
              <a:sym typeface="Oswald"/>
            </a:endParaRPr>
          </a:p>
          <a:p>
            <a:pPr marL="0" lvl="0" indent="0" algn="l" rtl="0">
              <a:lnSpc>
                <a:spcPct val="115000"/>
              </a:lnSpc>
              <a:spcBef>
                <a:spcPts val="0"/>
              </a:spcBef>
              <a:spcAft>
                <a:spcPts val="0"/>
              </a:spcAft>
              <a:buClr>
                <a:schemeClr val="dk1"/>
              </a:buClr>
              <a:buSzPts val="800"/>
              <a:buFont typeface="Arial"/>
              <a:buNone/>
            </a:pPr>
            <a:endParaRPr sz="1600" b="1">
              <a:solidFill>
                <a:schemeClr val="dk1"/>
              </a:solidFill>
              <a:latin typeface="Oswald"/>
              <a:ea typeface="Oswald"/>
              <a:cs typeface="Oswald"/>
              <a:sym typeface="Oswald"/>
            </a:endParaRPr>
          </a:p>
          <a:p>
            <a:pPr marL="0" lvl="0" indent="0" algn="ctr" rtl="0">
              <a:lnSpc>
                <a:spcPct val="90000"/>
              </a:lnSpc>
              <a:spcBef>
                <a:spcPts val="0"/>
              </a:spcBef>
              <a:spcAft>
                <a:spcPts val="0"/>
              </a:spcAft>
              <a:buClr>
                <a:schemeClr val="dk1"/>
              </a:buClr>
              <a:buSzPts val="3000"/>
              <a:buFont typeface="Arial"/>
              <a:buNone/>
            </a:pPr>
            <a:r>
              <a:rPr lang="en" sz="2600" i="1">
                <a:solidFill>
                  <a:schemeClr val="dk1"/>
                </a:solidFill>
                <a:latin typeface="Oswald"/>
                <a:ea typeface="Oswald"/>
                <a:cs typeface="Oswald"/>
                <a:sym typeface="Oswald"/>
              </a:rPr>
              <a:t>Through rigorous academics, character development, and strong supports for every learner, </a:t>
            </a:r>
            <a:r>
              <a:rPr lang="en" sz="2600" b="1" i="1">
                <a:solidFill>
                  <a:srgbClr val="C71D39"/>
                </a:solidFill>
                <a:latin typeface="Oswald"/>
                <a:ea typeface="Oswald"/>
                <a:cs typeface="Oswald"/>
                <a:sym typeface="Oswald"/>
              </a:rPr>
              <a:t>Libertas Academy Charter School </a:t>
            </a:r>
            <a:r>
              <a:rPr lang="en" sz="2600" i="1">
                <a:solidFill>
                  <a:schemeClr val="dk1"/>
                </a:solidFill>
                <a:latin typeface="Oswald"/>
                <a:ea typeface="Oswald"/>
                <a:cs typeface="Oswald"/>
                <a:sym typeface="Oswald"/>
              </a:rPr>
              <a:t>prepares all sixth through twelfth grade students to </a:t>
            </a:r>
            <a:r>
              <a:rPr lang="en" sz="2600" b="1" i="1">
                <a:solidFill>
                  <a:schemeClr val="dk1"/>
                </a:solidFill>
                <a:latin typeface="Oswald"/>
                <a:ea typeface="Oswald"/>
                <a:cs typeface="Oswald"/>
                <a:sym typeface="Oswald"/>
              </a:rPr>
              <a:t>succeed within the college of their choice and to be positive, engaged members of their communities.</a:t>
            </a:r>
            <a:endParaRPr sz="1600" b="1">
              <a:solidFill>
                <a:schemeClr val="dk1"/>
              </a:solidFill>
              <a:latin typeface="Oswald"/>
              <a:ea typeface="Oswald"/>
              <a:cs typeface="Oswald"/>
              <a:sym typeface="Oswald"/>
            </a:endParaRPr>
          </a:p>
          <a:p>
            <a:pPr marL="0" lvl="0" indent="0" algn="ctr" rtl="0">
              <a:lnSpc>
                <a:spcPct val="90000"/>
              </a:lnSpc>
              <a:spcBef>
                <a:spcPts val="0"/>
              </a:spcBef>
              <a:spcAft>
                <a:spcPts val="0"/>
              </a:spcAft>
              <a:buClr>
                <a:schemeClr val="dk1"/>
              </a:buClr>
              <a:buSzPts val="3000"/>
              <a:buFont typeface="Arial"/>
              <a:buNone/>
            </a:pPr>
            <a:endParaRPr sz="2600" i="1">
              <a:solidFill>
                <a:schemeClr val="dk1"/>
              </a:solidFill>
              <a:latin typeface="Oswald"/>
              <a:ea typeface="Oswald"/>
              <a:cs typeface="Oswald"/>
              <a:sym typeface="Oswald"/>
            </a:endParaRPr>
          </a:p>
          <a:p>
            <a:pPr marL="0" lvl="0" indent="0" algn="ctr" rtl="0">
              <a:lnSpc>
                <a:spcPct val="115000"/>
              </a:lnSpc>
              <a:spcBef>
                <a:spcPts val="0"/>
              </a:spcBef>
              <a:spcAft>
                <a:spcPts val="0"/>
              </a:spcAft>
              <a:buNone/>
            </a:pPr>
            <a:endParaRPr sz="1600" b="1">
              <a:solidFill>
                <a:schemeClr val="dk1"/>
              </a:solidFill>
              <a:latin typeface="Oswald"/>
              <a:ea typeface="Oswald"/>
              <a:cs typeface="Oswald"/>
              <a:sym typeface="Oswald"/>
            </a:endParaRPr>
          </a:p>
          <a:p>
            <a:pPr marL="0" lvl="0" indent="0" algn="l" rtl="0">
              <a:lnSpc>
                <a:spcPct val="115000"/>
              </a:lnSpc>
              <a:spcBef>
                <a:spcPts val="0"/>
              </a:spcBef>
              <a:spcAft>
                <a:spcPts val="0"/>
              </a:spcAft>
              <a:buNone/>
            </a:pPr>
            <a:endParaRPr sz="1600" b="1">
              <a:solidFill>
                <a:schemeClr val="dk1"/>
              </a:solidFill>
              <a:latin typeface="Oswald"/>
              <a:ea typeface="Oswald"/>
              <a:cs typeface="Oswald"/>
              <a:sym typeface="Oswald"/>
            </a:endParaRPr>
          </a:p>
          <a:p>
            <a:pPr marL="0" lvl="0" indent="0" algn="l" rtl="0">
              <a:lnSpc>
                <a:spcPct val="115000"/>
              </a:lnSpc>
              <a:spcBef>
                <a:spcPts val="0"/>
              </a:spcBef>
              <a:spcAft>
                <a:spcPts val="0"/>
              </a:spcAft>
              <a:buNone/>
            </a:pPr>
            <a:endParaRPr sz="1600" b="1">
              <a:solidFill>
                <a:schemeClr val="dk1"/>
              </a:solidFill>
              <a:latin typeface="Oswald"/>
              <a:ea typeface="Oswald"/>
              <a:cs typeface="Oswald"/>
              <a:sym typeface="Oswald"/>
            </a:endParaRPr>
          </a:p>
          <a:p>
            <a:pPr marL="647700" marR="0" lvl="1" indent="-127000" algn="l" rtl="0">
              <a:spcBef>
                <a:spcPts val="0"/>
              </a:spcBef>
              <a:spcAft>
                <a:spcPts val="0"/>
              </a:spcAft>
              <a:buClr>
                <a:schemeClr val="dk1"/>
              </a:buClr>
              <a:buSzPts val="2000"/>
              <a:buFont typeface="Arial"/>
              <a:buNone/>
            </a:pPr>
            <a:endParaRPr sz="1100" b="1" i="1" u="none" strike="noStrike" cap="none">
              <a:solidFill>
                <a:schemeClr val="dk1"/>
              </a:solidFill>
              <a:latin typeface="Oswald"/>
              <a:ea typeface="Oswald"/>
              <a:cs typeface="Oswald"/>
              <a:sym typeface="Oswald"/>
            </a:endParaRPr>
          </a:p>
          <a:p>
            <a:pPr marL="647700" marR="0" lvl="1" indent="-127000" algn="l" rtl="0">
              <a:spcBef>
                <a:spcPts val="0"/>
              </a:spcBef>
              <a:spcAft>
                <a:spcPts val="0"/>
              </a:spcAft>
              <a:buClr>
                <a:schemeClr val="dk1"/>
              </a:buClr>
              <a:buSzPts val="2000"/>
              <a:buFont typeface="Arial"/>
              <a:buNone/>
            </a:pPr>
            <a:endParaRPr sz="1100" b="1" i="0" u="none" strike="noStrike" cap="none">
              <a:solidFill>
                <a:schemeClr val="dk1"/>
              </a:solidFill>
              <a:latin typeface="Oswald"/>
              <a:ea typeface="Oswald"/>
              <a:cs typeface="Oswald"/>
              <a:sym typeface="Oswald"/>
            </a:endParaRPr>
          </a:p>
          <a:p>
            <a:pPr marL="647700" marR="0" lvl="1" indent="-127000" algn="l" rtl="0">
              <a:spcBef>
                <a:spcPts val="0"/>
              </a:spcBef>
              <a:spcAft>
                <a:spcPts val="0"/>
              </a:spcAft>
              <a:buClr>
                <a:schemeClr val="dk1"/>
              </a:buClr>
              <a:buSzPts val="2000"/>
              <a:buFont typeface="Arial"/>
              <a:buNone/>
            </a:pPr>
            <a:endParaRPr sz="1100" b="1" i="0" u="none" strike="noStrike" cap="none">
              <a:solidFill>
                <a:schemeClr val="dk1"/>
              </a:solidFill>
              <a:latin typeface="Oswald"/>
              <a:ea typeface="Oswald"/>
              <a:cs typeface="Oswald"/>
              <a:sym typeface="Oswald"/>
            </a:endParaRPr>
          </a:p>
          <a:p>
            <a:pPr marL="685800" marR="0" lvl="1" indent="-165100" algn="l" rtl="0">
              <a:lnSpc>
                <a:spcPct val="100000"/>
              </a:lnSpc>
              <a:spcBef>
                <a:spcPts val="0"/>
              </a:spcBef>
              <a:spcAft>
                <a:spcPts val="0"/>
              </a:spcAft>
              <a:buClr>
                <a:schemeClr val="dk1"/>
              </a:buClr>
              <a:buSzPts val="2000"/>
              <a:buFont typeface="Fira Sans"/>
              <a:buNone/>
            </a:pPr>
            <a:endParaRPr sz="1600" i="0" u="none" strike="noStrike" cap="none">
              <a:solidFill>
                <a:schemeClr val="dk1"/>
              </a:solidFill>
              <a:latin typeface="Oswald"/>
              <a:ea typeface="Oswald"/>
              <a:cs typeface="Oswald"/>
              <a:sym typeface="Oswald"/>
            </a:endParaRPr>
          </a:p>
        </p:txBody>
      </p:sp>
      <p:sp>
        <p:nvSpPr>
          <p:cNvPr id="390" name="Google Shape;390;p49"/>
          <p:cNvSpPr txBox="1">
            <a:spLocks noGrp="1"/>
          </p:cNvSpPr>
          <p:nvPr>
            <p:ph type="sldNum" idx="12"/>
          </p:nvPr>
        </p:nvSpPr>
        <p:spPr>
          <a:xfrm>
            <a:off x="8472458" y="4663217"/>
            <a:ext cx="548700" cy="393600"/>
          </a:xfrm>
          <a:prstGeom prst="rect">
            <a:avLst/>
          </a:prstGeom>
          <a:noFill/>
          <a:ln>
            <a:noFill/>
          </a:ln>
        </p:spPr>
        <p:txBody>
          <a:bodyPr spcFirstLastPara="1" wrap="square" lIns="48200" tIns="24100" rIns="48200" bIns="24100" anchor="t" anchorCtr="0">
            <a:normAutofit/>
          </a:bodyPr>
          <a:lstStyle/>
          <a:p>
            <a:pPr marL="0" lvl="0" indent="0" algn="r" rtl="0">
              <a:spcBef>
                <a:spcPts val="0"/>
              </a:spcBef>
              <a:spcAft>
                <a:spcPts val="0"/>
              </a:spcAft>
              <a:buNone/>
            </a:pPr>
            <a:fld id="{00000000-1234-1234-1234-123412341234}" type="slidenum">
              <a:rPr lang="en"/>
              <a:t>32</a:t>
            </a:fld>
            <a:endParaRPr/>
          </a:p>
        </p:txBody>
      </p:sp>
      <p:sp>
        <p:nvSpPr>
          <p:cNvPr id="391" name="Google Shape;391;p49"/>
          <p:cNvSpPr/>
          <p:nvPr/>
        </p:nvSpPr>
        <p:spPr>
          <a:xfrm>
            <a:off x="354056" y="175856"/>
            <a:ext cx="1089600" cy="261600"/>
          </a:xfrm>
          <a:prstGeom prst="rect">
            <a:avLst/>
          </a:prstGeom>
          <a:noFill/>
          <a:ln>
            <a:noFill/>
          </a:ln>
        </p:spPr>
        <p:txBody>
          <a:bodyPr spcFirstLastPara="1" wrap="square" lIns="45700" tIns="22850" rIns="45700" bIns="22850" anchor="ctr" anchorCtr="0">
            <a:noAutofit/>
          </a:bodyPr>
          <a:lstStyle/>
          <a:p>
            <a:pPr marL="0" marR="0" lvl="0" indent="0" algn="l" rtl="0">
              <a:lnSpc>
                <a:spcPct val="100000"/>
              </a:lnSpc>
              <a:spcBef>
                <a:spcPts val="0"/>
              </a:spcBef>
              <a:spcAft>
                <a:spcPts val="0"/>
              </a:spcAft>
              <a:buClr>
                <a:schemeClr val="dk1"/>
              </a:buClr>
              <a:buSzPts val="2100"/>
              <a:buFont typeface="Arial"/>
              <a:buNone/>
            </a:pPr>
            <a:r>
              <a:rPr lang="en" sz="2200" b="1">
                <a:solidFill>
                  <a:srgbClr val="980000"/>
                </a:solidFill>
                <a:latin typeface="Oswald"/>
                <a:ea typeface="Oswald"/>
                <a:cs typeface="Oswald"/>
                <a:sym typeface="Oswald"/>
              </a:rPr>
              <a:t>MISSION</a:t>
            </a:r>
            <a:endParaRPr sz="2200" i="0" u="none" strike="noStrike" cap="none">
              <a:solidFill>
                <a:srgbClr val="980000"/>
              </a:solidFill>
              <a:latin typeface="Oswald"/>
              <a:ea typeface="Oswald"/>
              <a:cs typeface="Oswald"/>
              <a:sym typeface="Oswald"/>
            </a:endParaRPr>
          </a:p>
        </p:txBody>
      </p:sp>
      <p:pic>
        <p:nvPicPr>
          <p:cNvPr id="392" name="Google Shape;392;p49"/>
          <p:cNvPicPr preferRelativeResize="0"/>
          <p:nvPr/>
        </p:nvPicPr>
        <p:blipFill>
          <a:blip r:embed="rId3">
            <a:alphaModFix/>
          </a:blip>
          <a:stretch>
            <a:fillRect/>
          </a:stretch>
        </p:blipFill>
        <p:spPr>
          <a:xfrm>
            <a:off x="8211619" y="4092375"/>
            <a:ext cx="771975" cy="8987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50"/>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1400"/>
              <a:buNone/>
            </a:pPr>
            <a:endParaRPr/>
          </a:p>
        </p:txBody>
      </p:sp>
      <p:sp>
        <p:nvSpPr>
          <p:cNvPr id="399" name="Google Shape;399;p50"/>
          <p:cNvSpPr txBox="1"/>
          <p:nvPr/>
        </p:nvSpPr>
        <p:spPr>
          <a:xfrm>
            <a:off x="628650" y="273844"/>
            <a:ext cx="8073600" cy="1078800"/>
          </a:xfrm>
          <a:prstGeom prst="rect">
            <a:avLst/>
          </a:prstGeom>
          <a:solidFill>
            <a:srgbClr val="C71D39"/>
          </a:solid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None/>
            </a:pPr>
            <a:r>
              <a:rPr lang="en" sz="3300">
                <a:solidFill>
                  <a:schemeClr val="lt1"/>
                </a:solidFill>
                <a:latin typeface="Cambria"/>
                <a:ea typeface="Cambria"/>
                <a:cs typeface="Cambria"/>
                <a:sym typeface="Cambria"/>
              </a:rPr>
              <a:t>LACS Strategic Plan 2023-2027 </a:t>
            </a:r>
            <a:endParaRPr sz="1100"/>
          </a:p>
        </p:txBody>
      </p:sp>
      <p:sp>
        <p:nvSpPr>
          <p:cNvPr id="400" name="Google Shape;400;p50"/>
          <p:cNvSpPr/>
          <p:nvPr/>
        </p:nvSpPr>
        <p:spPr>
          <a:xfrm>
            <a:off x="4484115" y="2456334"/>
            <a:ext cx="175800" cy="230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r>
              <a:rPr lang="en" sz="1100" b="0" i="0" u="none" strike="noStrike" cap="none">
                <a:solidFill>
                  <a:srgbClr val="000000"/>
                </a:solidFill>
                <a:latin typeface="Arial"/>
                <a:ea typeface="Arial"/>
                <a:cs typeface="Arial"/>
                <a:sym typeface="Arial"/>
              </a:rPr>
              <a:t> </a:t>
            </a:r>
            <a:endParaRPr sz="1100"/>
          </a:p>
        </p:txBody>
      </p:sp>
      <p:sp>
        <p:nvSpPr>
          <p:cNvPr id="401" name="Google Shape;401;p50"/>
          <p:cNvSpPr/>
          <p:nvPr/>
        </p:nvSpPr>
        <p:spPr>
          <a:xfrm>
            <a:off x="4484115" y="2456334"/>
            <a:ext cx="175800" cy="230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r>
              <a:rPr lang="en" sz="1100" b="0" i="0" u="none" strike="noStrike" cap="none">
                <a:solidFill>
                  <a:srgbClr val="000000"/>
                </a:solidFill>
                <a:latin typeface="Arial"/>
                <a:ea typeface="Arial"/>
                <a:cs typeface="Arial"/>
                <a:sym typeface="Arial"/>
              </a:rPr>
              <a:t> </a:t>
            </a:r>
            <a:endParaRPr sz="1100"/>
          </a:p>
        </p:txBody>
      </p:sp>
      <p:graphicFrame>
        <p:nvGraphicFramePr>
          <p:cNvPr id="402" name="Google Shape;402;p50"/>
          <p:cNvGraphicFramePr/>
          <p:nvPr/>
        </p:nvGraphicFramePr>
        <p:xfrm>
          <a:off x="825550" y="1352650"/>
          <a:ext cx="3000000" cy="3000000"/>
        </p:xfrm>
        <a:graphic>
          <a:graphicData uri="http://schemas.openxmlformats.org/drawingml/2006/table">
            <a:tbl>
              <a:tblPr>
                <a:noFill/>
                <a:tableStyleId>{E6568ECD-57E4-47CB-9FC5-D1B0FDC5E32E}</a:tableStyleId>
              </a:tblPr>
              <a:tblGrid>
                <a:gridCol w="972250">
                  <a:extLst>
                    <a:ext uri="{9D8B030D-6E8A-4147-A177-3AD203B41FA5}">
                      <a16:colId xmlns:a16="http://schemas.microsoft.com/office/drawing/2014/main" val="20000"/>
                    </a:ext>
                  </a:extLst>
                </a:gridCol>
                <a:gridCol w="6395950">
                  <a:extLst>
                    <a:ext uri="{9D8B030D-6E8A-4147-A177-3AD203B41FA5}">
                      <a16:colId xmlns:a16="http://schemas.microsoft.com/office/drawing/2014/main" val="20001"/>
                    </a:ext>
                  </a:extLst>
                </a:gridCol>
              </a:tblGrid>
              <a:tr h="1154125">
                <a:tc>
                  <a:txBody>
                    <a:bodyPr/>
                    <a:lstStyle/>
                    <a:p>
                      <a:pPr marL="0" lvl="0" indent="0" algn="ctr" rtl="0">
                        <a:lnSpc>
                          <a:spcPct val="80000"/>
                        </a:lnSpc>
                        <a:spcBef>
                          <a:spcPts val="0"/>
                        </a:spcBef>
                        <a:spcAft>
                          <a:spcPts val="0"/>
                        </a:spcAft>
                        <a:buNone/>
                      </a:pPr>
                      <a:r>
                        <a:rPr lang="en" sz="2800">
                          <a:solidFill>
                            <a:srgbClr val="00A4C7"/>
                          </a:solidFill>
                        </a:rPr>
                        <a:t> </a:t>
                      </a:r>
                      <a:r>
                        <a:rPr lang="en" sz="2800">
                          <a:solidFill>
                            <a:srgbClr val="C71D39"/>
                          </a:solidFill>
                        </a:rPr>
                        <a:t>1</a:t>
                      </a:r>
                      <a:endParaRPr sz="2800">
                        <a:solidFill>
                          <a:srgbClr val="C71D39"/>
                        </a:solidFill>
                      </a:endParaRPr>
                    </a:p>
                  </a:txBody>
                  <a:tcPr marL="91450" marR="9525" marT="45725" marB="45725" anchor="ctr">
                    <a:lnT w="12650" cap="flat" cmpd="sng">
                      <a:solidFill>
                        <a:srgbClr val="FFFFFF"/>
                      </a:solidFill>
                      <a:prstDash val="solid"/>
                      <a:round/>
                      <a:headEnd type="none" w="sm" len="sm"/>
                      <a:tailEnd type="none" w="sm" len="sm"/>
                    </a:lnT>
                    <a:lnB w="12650" cap="flat" cmpd="sng">
                      <a:solidFill>
                        <a:srgbClr val="BFBFBF"/>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600">
                          <a:solidFill>
                            <a:srgbClr val="414042"/>
                          </a:solidFill>
                        </a:rPr>
                        <a:t>We will prepare our students for a successful post-secondary transition that focuses on college access as a pivotal step toward career success. </a:t>
                      </a:r>
                      <a:endParaRPr sz="1600">
                        <a:solidFill>
                          <a:srgbClr val="414042"/>
                        </a:solidFill>
                      </a:endParaRPr>
                    </a:p>
                  </a:txBody>
                  <a:tcPr marL="91450" marR="91450" marT="45725" marB="45725" anchor="ctr">
                    <a:lnR w="12650" cap="flat" cmpd="sng">
                      <a:solidFill>
                        <a:srgbClr val="FFFFFF"/>
                      </a:solidFill>
                      <a:prstDash val="solid"/>
                      <a:round/>
                      <a:headEnd type="none" w="sm" len="sm"/>
                      <a:tailEnd type="none" w="sm" len="sm"/>
                    </a:lnR>
                    <a:lnT w="12650" cap="flat" cmpd="sng">
                      <a:solidFill>
                        <a:srgbClr val="FFFFFF"/>
                      </a:solidFill>
                      <a:prstDash val="solid"/>
                      <a:round/>
                      <a:headEnd type="none" w="sm" len="sm"/>
                      <a:tailEnd type="none" w="sm" len="sm"/>
                    </a:lnT>
                    <a:lnB w="12650" cap="flat" cmpd="sng">
                      <a:solidFill>
                        <a:srgbClr val="BFBFBF"/>
                      </a:solidFill>
                      <a:prstDash val="solid"/>
                      <a:round/>
                      <a:headEnd type="none" w="sm" len="sm"/>
                      <a:tailEnd type="none" w="sm" len="sm"/>
                    </a:lnB>
                  </a:tcPr>
                </a:tc>
                <a:extLst>
                  <a:ext uri="{0D108BD9-81ED-4DB2-BD59-A6C34878D82A}">
                    <a16:rowId xmlns:a16="http://schemas.microsoft.com/office/drawing/2014/main" val="10000"/>
                  </a:ext>
                </a:extLst>
              </a:tr>
              <a:tr h="1237900">
                <a:tc>
                  <a:txBody>
                    <a:bodyPr/>
                    <a:lstStyle/>
                    <a:p>
                      <a:pPr marL="0" lvl="0" indent="0" algn="ctr" rtl="0">
                        <a:lnSpc>
                          <a:spcPct val="80000"/>
                        </a:lnSpc>
                        <a:spcBef>
                          <a:spcPts val="0"/>
                        </a:spcBef>
                        <a:spcAft>
                          <a:spcPts val="0"/>
                        </a:spcAft>
                        <a:buNone/>
                      </a:pPr>
                      <a:r>
                        <a:rPr lang="en" sz="2800">
                          <a:solidFill>
                            <a:srgbClr val="C71D39"/>
                          </a:solidFill>
                        </a:rPr>
                        <a:t>2</a:t>
                      </a:r>
                      <a:endParaRPr sz="2800">
                        <a:solidFill>
                          <a:srgbClr val="C71D39"/>
                        </a:solidFill>
                      </a:endParaRPr>
                    </a:p>
                  </a:txBody>
                  <a:tcPr marL="91450" marR="9525" marT="45725" marB="45725" anchor="ctr">
                    <a:lnT w="12650" cap="flat" cmpd="sng">
                      <a:solidFill>
                        <a:srgbClr val="BFBFBF"/>
                      </a:solidFill>
                      <a:prstDash val="solid"/>
                      <a:round/>
                      <a:headEnd type="none" w="sm" len="sm"/>
                      <a:tailEnd type="none" w="sm" len="sm"/>
                    </a:lnT>
                    <a:lnB w="12650" cap="flat" cmpd="sng">
                      <a:solidFill>
                        <a:srgbClr val="BFBFBF"/>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600">
                          <a:solidFill>
                            <a:srgbClr val="414042"/>
                          </a:solidFill>
                        </a:rPr>
                        <a:t>We will dramatically increase student achievement performance.</a:t>
                      </a:r>
                      <a:endParaRPr sz="1600">
                        <a:solidFill>
                          <a:srgbClr val="414042"/>
                        </a:solidFill>
                      </a:endParaRPr>
                    </a:p>
                  </a:txBody>
                  <a:tcPr marL="91450" marR="91450" marT="45725" marB="45725" anchor="ctr">
                    <a:lnR w="12650" cap="flat" cmpd="sng">
                      <a:solidFill>
                        <a:srgbClr val="FFFFFF"/>
                      </a:solidFill>
                      <a:prstDash val="solid"/>
                      <a:round/>
                      <a:headEnd type="none" w="sm" len="sm"/>
                      <a:tailEnd type="none" w="sm" len="sm"/>
                    </a:lnR>
                    <a:lnT w="12650" cap="flat" cmpd="sng">
                      <a:solidFill>
                        <a:srgbClr val="BFBFBF"/>
                      </a:solidFill>
                      <a:prstDash val="solid"/>
                      <a:round/>
                      <a:headEnd type="none" w="sm" len="sm"/>
                      <a:tailEnd type="none" w="sm" len="sm"/>
                    </a:lnT>
                    <a:lnB w="12650" cap="flat" cmpd="sng">
                      <a:solidFill>
                        <a:srgbClr val="BFBFBF"/>
                      </a:solidFill>
                      <a:prstDash val="solid"/>
                      <a:round/>
                      <a:headEnd type="none" w="sm" len="sm"/>
                      <a:tailEnd type="none" w="sm" len="sm"/>
                    </a:lnB>
                  </a:tcPr>
                </a:tc>
                <a:extLst>
                  <a:ext uri="{0D108BD9-81ED-4DB2-BD59-A6C34878D82A}">
                    <a16:rowId xmlns:a16="http://schemas.microsoft.com/office/drawing/2014/main" val="10001"/>
                  </a:ext>
                </a:extLst>
              </a:tr>
              <a:tr h="1228600">
                <a:tc>
                  <a:txBody>
                    <a:bodyPr/>
                    <a:lstStyle/>
                    <a:p>
                      <a:pPr marL="0" lvl="0" indent="0" algn="ctr" rtl="0">
                        <a:lnSpc>
                          <a:spcPct val="80000"/>
                        </a:lnSpc>
                        <a:spcBef>
                          <a:spcPts val="0"/>
                        </a:spcBef>
                        <a:spcAft>
                          <a:spcPts val="0"/>
                        </a:spcAft>
                        <a:buNone/>
                      </a:pPr>
                      <a:r>
                        <a:rPr lang="en" sz="2800">
                          <a:solidFill>
                            <a:srgbClr val="C71D39"/>
                          </a:solidFill>
                        </a:rPr>
                        <a:t> 3</a:t>
                      </a:r>
                      <a:endParaRPr sz="2800">
                        <a:solidFill>
                          <a:srgbClr val="C71D39"/>
                        </a:solidFill>
                      </a:endParaRPr>
                    </a:p>
                  </a:txBody>
                  <a:tcPr marL="91450" marR="9525" marT="45725" marB="45725" anchor="ctr">
                    <a:lnT w="12650" cap="flat" cmpd="sng">
                      <a:solidFill>
                        <a:srgbClr val="BFBFBF"/>
                      </a:solidFill>
                      <a:prstDash val="solid"/>
                      <a:round/>
                      <a:headEnd type="none" w="sm" len="sm"/>
                      <a:tailEnd type="none" w="sm" len="sm"/>
                    </a:lnT>
                    <a:lnB w="12650" cap="flat" cmpd="sng">
                      <a:solidFill>
                        <a:srgbClr val="BFBFBF"/>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600">
                          <a:solidFill>
                            <a:srgbClr val="414042"/>
                          </a:solidFill>
                        </a:rPr>
                        <a:t>We will recruit, develop, and retain highly effective teachers.</a:t>
                      </a:r>
                      <a:endParaRPr sz="1600">
                        <a:solidFill>
                          <a:srgbClr val="414042"/>
                        </a:solidFill>
                      </a:endParaRPr>
                    </a:p>
                  </a:txBody>
                  <a:tcPr marL="91450" marR="91450" marT="45725" marB="45725" anchor="ctr">
                    <a:lnR w="12650" cap="flat" cmpd="sng">
                      <a:solidFill>
                        <a:srgbClr val="FFFFFF"/>
                      </a:solidFill>
                      <a:prstDash val="solid"/>
                      <a:round/>
                      <a:headEnd type="none" w="sm" len="sm"/>
                      <a:tailEnd type="none" w="sm" len="sm"/>
                    </a:lnR>
                    <a:lnT w="12650" cap="flat" cmpd="sng">
                      <a:solidFill>
                        <a:srgbClr val="BFBFBF"/>
                      </a:solidFill>
                      <a:prstDash val="solid"/>
                      <a:round/>
                      <a:headEnd type="none" w="sm" len="sm"/>
                      <a:tailEnd type="none" w="sm" len="sm"/>
                    </a:lnT>
                    <a:lnB w="12650" cap="flat" cmpd="sng">
                      <a:solidFill>
                        <a:srgbClr val="BFBFBF"/>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51"/>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endParaRPr/>
          </a:p>
        </p:txBody>
      </p:sp>
      <p:sp>
        <p:nvSpPr>
          <p:cNvPr id="408" name="Google Shape;408;p51"/>
          <p:cNvSpPr txBox="1">
            <a:spLocks noGrp="1"/>
          </p:cNvSpPr>
          <p:nvPr>
            <p:ph type="body" idx="1"/>
          </p:nvPr>
        </p:nvSpPr>
        <p:spPr>
          <a:xfrm>
            <a:off x="628650" y="1369219"/>
            <a:ext cx="7886700" cy="3263400"/>
          </a:xfrm>
          <a:prstGeom prst="rect">
            <a:avLst/>
          </a:prstGeom>
        </p:spPr>
        <p:txBody>
          <a:bodyPr spcFirstLastPara="1" wrap="square" lIns="68575" tIns="34275" rIns="68575" bIns="34275" anchor="t" anchorCtr="0">
            <a:normAutofit/>
          </a:bodyPr>
          <a:lstStyle/>
          <a:p>
            <a:pPr marL="0" lvl="0" indent="0" algn="l" rtl="0">
              <a:spcBef>
                <a:spcPts val="800"/>
              </a:spcBef>
              <a:spcAft>
                <a:spcPts val="0"/>
              </a:spcAft>
              <a:buNone/>
            </a:pPr>
            <a:endParaRPr/>
          </a:p>
        </p:txBody>
      </p:sp>
      <p:pic>
        <p:nvPicPr>
          <p:cNvPr id="409" name="Google Shape;409;p51"/>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52"/>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endParaRPr/>
          </a:p>
        </p:txBody>
      </p:sp>
      <p:sp>
        <p:nvSpPr>
          <p:cNvPr id="415" name="Google Shape;415;p52"/>
          <p:cNvSpPr txBox="1">
            <a:spLocks noGrp="1"/>
          </p:cNvSpPr>
          <p:nvPr>
            <p:ph type="body" idx="1"/>
          </p:nvPr>
        </p:nvSpPr>
        <p:spPr>
          <a:xfrm>
            <a:off x="628650" y="1369219"/>
            <a:ext cx="7886700" cy="3263400"/>
          </a:xfrm>
          <a:prstGeom prst="rect">
            <a:avLst/>
          </a:prstGeom>
        </p:spPr>
        <p:txBody>
          <a:bodyPr spcFirstLastPara="1" wrap="square" lIns="68575" tIns="34275" rIns="68575" bIns="34275" anchor="t" anchorCtr="0">
            <a:normAutofit/>
          </a:bodyPr>
          <a:lstStyle/>
          <a:p>
            <a:pPr marL="0" lvl="0" indent="0" algn="l" rtl="0">
              <a:spcBef>
                <a:spcPts val="800"/>
              </a:spcBef>
              <a:spcAft>
                <a:spcPts val="0"/>
              </a:spcAft>
              <a:buNone/>
            </a:pPr>
            <a:endParaRPr/>
          </a:p>
        </p:txBody>
      </p:sp>
      <p:pic>
        <p:nvPicPr>
          <p:cNvPr id="416" name="Google Shape;416;p52"/>
          <p:cNvPicPr preferRelativeResize="0"/>
          <p:nvPr/>
        </p:nvPicPr>
        <p:blipFill>
          <a:blip r:embed="rId3">
            <a:alphaModFix/>
          </a:blip>
          <a:stretch>
            <a:fillRect/>
          </a:stretch>
        </p:blipFill>
        <p:spPr>
          <a:xfrm>
            <a:off x="0" y="1"/>
            <a:ext cx="9144001" cy="51435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53"/>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endParaRPr/>
          </a:p>
        </p:txBody>
      </p:sp>
      <p:sp>
        <p:nvSpPr>
          <p:cNvPr id="422" name="Google Shape;422;p53"/>
          <p:cNvSpPr txBox="1">
            <a:spLocks noGrp="1"/>
          </p:cNvSpPr>
          <p:nvPr>
            <p:ph type="body" idx="1"/>
          </p:nvPr>
        </p:nvSpPr>
        <p:spPr>
          <a:xfrm>
            <a:off x="628650" y="1369219"/>
            <a:ext cx="7886700" cy="3263400"/>
          </a:xfrm>
          <a:prstGeom prst="rect">
            <a:avLst/>
          </a:prstGeom>
        </p:spPr>
        <p:txBody>
          <a:bodyPr spcFirstLastPara="1" wrap="square" lIns="68575" tIns="34275" rIns="68575" bIns="34275" anchor="t" anchorCtr="0">
            <a:normAutofit/>
          </a:bodyPr>
          <a:lstStyle/>
          <a:p>
            <a:pPr marL="0" lvl="0" indent="0" algn="l" rtl="0">
              <a:spcBef>
                <a:spcPts val="800"/>
              </a:spcBef>
              <a:spcAft>
                <a:spcPts val="0"/>
              </a:spcAft>
              <a:buNone/>
            </a:pPr>
            <a:endParaRPr/>
          </a:p>
        </p:txBody>
      </p:sp>
      <p:pic>
        <p:nvPicPr>
          <p:cNvPr id="423" name="Google Shape;423;p53"/>
          <p:cNvPicPr preferRelativeResize="0"/>
          <p:nvPr/>
        </p:nvPicPr>
        <p:blipFill>
          <a:blip r:embed="rId3">
            <a:alphaModFix/>
          </a:blip>
          <a:stretch>
            <a:fillRect/>
          </a:stretch>
        </p:blipFill>
        <p:spPr>
          <a:xfrm>
            <a:off x="-179475" y="0"/>
            <a:ext cx="9323473" cy="514349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54"/>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endParaRPr/>
          </a:p>
        </p:txBody>
      </p:sp>
      <p:sp>
        <p:nvSpPr>
          <p:cNvPr id="429" name="Google Shape;429;p54"/>
          <p:cNvSpPr txBox="1">
            <a:spLocks noGrp="1"/>
          </p:cNvSpPr>
          <p:nvPr>
            <p:ph type="body" idx="1"/>
          </p:nvPr>
        </p:nvSpPr>
        <p:spPr>
          <a:xfrm>
            <a:off x="628650" y="1369219"/>
            <a:ext cx="7886700" cy="3263400"/>
          </a:xfrm>
          <a:prstGeom prst="rect">
            <a:avLst/>
          </a:prstGeom>
        </p:spPr>
        <p:txBody>
          <a:bodyPr spcFirstLastPara="1" wrap="square" lIns="68575" tIns="34275" rIns="68575" bIns="34275" anchor="t" anchorCtr="0">
            <a:normAutofit/>
          </a:bodyPr>
          <a:lstStyle/>
          <a:p>
            <a:pPr marL="457200" lvl="0" indent="-336550" algn="l" rtl="0">
              <a:spcBef>
                <a:spcPts val="800"/>
              </a:spcBef>
              <a:spcAft>
                <a:spcPts val="0"/>
              </a:spcAft>
              <a:buSzPts val="1700"/>
              <a:buAutoNum type="arabicPeriod"/>
            </a:pPr>
            <a:r>
              <a:rPr lang="en" sz="2100"/>
              <a:t>Look at school calendar: </a:t>
            </a:r>
            <a:r>
              <a:rPr lang="en" sz="2100" u="sng">
                <a:solidFill>
                  <a:schemeClr val="hlink"/>
                </a:solidFill>
                <a:hlinkClick r:id="rId3"/>
              </a:rPr>
              <a:t>https://docs.google.com/spreadsheets/d/1GdGJGI4IYizFUWEpR7mSQp9Rwj9N2mT3PPbaaUGFe9Y/edit#gid=1594803582</a:t>
            </a:r>
            <a:endParaRPr sz="2100"/>
          </a:p>
          <a:p>
            <a:pPr marL="457200" lvl="0" indent="-361950" algn="l" rtl="0">
              <a:spcBef>
                <a:spcPts val="0"/>
              </a:spcBef>
              <a:spcAft>
                <a:spcPts val="0"/>
              </a:spcAft>
              <a:buSzPts val="2100"/>
              <a:buAutoNum type="arabicPeriod"/>
            </a:pPr>
            <a:r>
              <a:rPr lang="en" sz="2100"/>
              <a:t>LA </a:t>
            </a:r>
            <a:r>
              <a:rPr lang="en" sz="2700">
                <a:solidFill>
                  <a:schemeClr val="dk1"/>
                </a:solidFill>
                <a:latin typeface="Oswald"/>
                <a:ea typeface="Oswald"/>
                <a:cs typeface="Oswald"/>
                <a:sym typeface="Oswald"/>
              </a:rPr>
              <a:t>tinyurl.com/FY24LACalendar</a:t>
            </a:r>
            <a:endParaRPr sz="2700">
              <a:solidFill>
                <a:schemeClr val="dk1"/>
              </a:solidFill>
              <a:latin typeface="Oswald"/>
              <a:ea typeface="Oswald"/>
              <a:cs typeface="Oswald"/>
              <a:sym typeface="Oswald"/>
            </a:endParaRPr>
          </a:p>
          <a:p>
            <a:pPr marL="457200" lvl="0" indent="-400050" algn="l" rtl="0">
              <a:spcBef>
                <a:spcPts val="0"/>
              </a:spcBef>
              <a:spcAft>
                <a:spcPts val="0"/>
              </a:spcAft>
              <a:buClr>
                <a:schemeClr val="dk1"/>
              </a:buClr>
              <a:buSzPts val="2700"/>
              <a:buFont typeface="Oswald"/>
              <a:buAutoNum type="arabicPeriod"/>
            </a:pPr>
            <a:r>
              <a:rPr lang="en" sz="2700">
                <a:solidFill>
                  <a:schemeClr val="dk1"/>
                </a:solidFill>
                <a:latin typeface="Oswald"/>
                <a:ea typeface="Oswald"/>
                <a:cs typeface="Oswald"/>
                <a:sym typeface="Oswald"/>
              </a:rPr>
              <a:t>UA: tinyurl.com/FY24UACalendar</a:t>
            </a:r>
            <a:endParaRPr sz="2700">
              <a:solidFill>
                <a:schemeClr val="dk1"/>
              </a:solidFill>
              <a:latin typeface="Oswald"/>
              <a:ea typeface="Oswald"/>
              <a:cs typeface="Oswald"/>
              <a:sym typeface="Oswald"/>
            </a:endParaRPr>
          </a:p>
          <a:p>
            <a:pPr marL="457200" lvl="0" indent="-400050" algn="l" rtl="0">
              <a:spcBef>
                <a:spcPts val="0"/>
              </a:spcBef>
              <a:spcAft>
                <a:spcPts val="0"/>
              </a:spcAft>
              <a:buClr>
                <a:schemeClr val="dk1"/>
              </a:buClr>
              <a:buSzPts val="2700"/>
              <a:buFont typeface="Oswald"/>
              <a:buAutoNum type="arabicPeriod"/>
            </a:pPr>
            <a:r>
              <a:rPr lang="en" sz="2700">
                <a:solidFill>
                  <a:schemeClr val="dk1"/>
                </a:solidFill>
                <a:latin typeface="Oswald"/>
                <a:ea typeface="Oswald"/>
                <a:cs typeface="Oswald"/>
                <a:sym typeface="Oswald"/>
              </a:rPr>
              <a:t>Look at recruitment events! (Student and Staff)</a:t>
            </a:r>
            <a:endParaRPr sz="2700">
              <a:solidFill>
                <a:schemeClr val="dk1"/>
              </a:solidFill>
              <a:latin typeface="Oswald"/>
              <a:ea typeface="Oswald"/>
              <a:cs typeface="Oswald"/>
              <a:sym typeface="Oswald"/>
            </a:endParaRPr>
          </a:p>
        </p:txBody>
      </p:sp>
      <p:sp>
        <p:nvSpPr>
          <p:cNvPr id="430" name="Google Shape;430;p54"/>
          <p:cNvSpPr txBox="1"/>
          <p:nvPr/>
        </p:nvSpPr>
        <p:spPr>
          <a:xfrm>
            <a:off x="629841" y="273844"/>
            <a:ext cx="7886700" cy="994200"/>
          </a:xfrm>
          <a:prstGeom prst="rect">
            <a:avLst/>
          </a:prstGeom>
          <a:solidFill>
            <a:srgbClr val="980000"/>
          </a:solidFill>
          <a:ln>
            <a:noFill/>
          </a:ln>
        </p:spPr>
        <p:txBody>
          <a:bodyPr spcFirstLastPara="1" wrap="square" lIns="68575" tIns="68575" rIns="68575" bIns="68575" anchor="ctr" anchorCtr="0">
            <a:noAutofit/>
          </a:bodyPr>
          <a:lstStyle/>
          <a:p>
            <a:pPr marL="0" lvl="0" indent="0" algn="ctr" rtl="0">
              <a:lnSpc>
                <a:spcPct val="90000"/>
              </a:lnSpc>
              <a:spcBef>
                <a:spcPts val="0"/>
              </a:spcBef>
              <a:spcAft>
                <a:spcPts val="0"/>
              </a:spcAft>
              <a:buNone/>
            </a:pPr>
            <a:r>
              <a:rPr lang="en" sz="3600">
                <a:solidFill>
                  <a:srgbClr val="FFFFFF"/>
                </a:solidFill>
                <a:latin typeface="Cambria"/>
                <a:ea typeface="Cambria"/>
                <a:cs typeface="Cambria"/>
                <a:sym typeface="Cambria"/>
              </a:rPr>
              <a:t>Upcoming LACS Events</a:t>
            </a:r>
            <a:endParaRPr sz="2800">
              <a:solidFill>
                <a:srgbClr val="000000"/>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55"/>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endParaRPr/>
          </a:p>
        </p:txBody>
      </p:sp>
      <p:sp>
        <p:nvSpPr>
          <p:cNvPr id="436" name="Google Shape;436;p55"/>
          <p:cNvSpPr txBox="1"/>
          <p:nvPr/>
        </p:nvSpPr>
        <p:spPr>
          <a:xfrm>
            <a:off x="629841" y="273844"/>
            <a:ext cx="7886700" cy="994200"/>
          </a:xfrm>
          <a:prstGeom prst="rect">
            <a:avLst/>
          </a:prstGeom>
          <a:solidFill>
            <a:srgbClr val="980000"/>
          </a:solidFill>
          <a:ln>
            <a:noFill/>
          </a:ln>
        </p:spPr>
        <p:txBody>
          <a:bodyPr spcFirstLastPara="1" wrap="square" lIns="68575" tIns="68575" rIns="68575" bIns="68575" anchor="ctr" anchorCtr="0">
            <a:noAutofit/>
          </a:bodyPr>
          <a:lstStyle/>
          <a:p>
            <a:pPr marL="0" lvl="0" indent="0" algn="ctr" rtl="0">
              <a:lnSpc>
                <a:spcPct val="90000"/>
              </a:lnSpc>
              <a:spcBef>
                <a:spcPts val="0"/>
              </a:spcBef>
              <a:spcAft>
                <a:spcPts val="0"/>
              </a:spcAft>
              <a:buNone/>
            </a:pPr>
            <a:r>
              <a:rPr lang="en" sz="3600">
                <a:solidFill>
                  <a:srgbClr val="FFFFFF"/>
                </a:solidFill>
                <a:latin typeface="Cambria"/>
                <a:ea typeface="Cambria"/>
                <a:cs typeface="Cambria"/>
                <a:sym typeface="Cambria"/>
              </a:rPr>
              <a:t>Upcoming LACS Events</a:t>
            </a:r>
            <a:endParaRPr sz="2800">
              <a:solidFill>
                <a:srgbClr val="000000"/>
              </a:solidFill>
            </a:endParaRPr>
          </a:p>
        </p:txBody>
      </p:sp>
      <p:graphicFrame>
        <p:nvGraphicFramePr>
          <p:cNvPr id="437" name="Google Shape;437;p55"/>
          <p:cNvGraphicFramePr/>
          <p:nvPr/>
        </p:nvGraphicFramePr>
        <p:xfrm>
          <a:off x="629850" y="1416250"/>
          <a:ext cx="3000000" cy="3000000"/>
        </p:xfrm>
        <a:graphic>
          <a:graphicData uri="http://schemas.openxmlformats.org/drawingml/2006/table">
            <a:tbl>
              <a:tblPr>
                <a:noFill/>
                <a:tableStyleId>{C3856355-B792-4104-9CE1-8D5BF4FACD83}</a:tableStyleId>
              </a:tblPr>
              <a:tblGrid>
                <a:gridCol w="3168050">
                  <a:extLst>
                    <a:ext uri="{9D8B030D-6E8A-4147-A177-3AD203B41FA5}">
                      <a16:colId xmlns:a16="http://schemas.microsoft.com/office/drawing/2014/main" val="20000"/>
                    </a:ext>
                  </a:extLst>
                </a:gridCol>
                <a:gridCol w="2715000">
                  <a:extLst>
                    <a:ext uri="{9D8B030D-6E8A-4147-A177-3AD203B41FA5}">
                      <a16:colId xmlns:a16="http://schemas.microsoft.com/office/drawing/2014/main" val="20001"/>
                    </a:ext>
                  </a:extLst>
                </a:gridCol>
                <a:gridCol w="2157475">
                  <a:extLst>
                    <a:ext uri="{9D8B030D-6E8A-4147-A177-3AD203B41FA5}">
                      <a16:colId xmlns:a16="http://schemas.microsoft.com/office/drawing/2014/main" val="20002"/>
                    </a:ext>
                  </a:extLst>
                </a:gridCol>
              </a:tblGrid>
              <a:tr h="381000">
                <a:tc>
                  <a:txBody>
                    <a:bodyPr/>
                    <a:lstStyle/>
                    <a:p>
                      <a:pPr marL="0" lvl="0" indent="0" algn="l" rtl="0">
                        <a:spcBef>
                          <a:spcPts val="0"/>
                        </a:spcBef>
                        <a:spcAft>
                          <a:spcPts val="0"/>
                        </a:spcAft>
                        <a:buNone/>
                      </a:pPr>
                      <a:r>
                        <a:rPr lang="en"/>
                        <a:t>Event</a:t>
                      </a:r>
                      <a:endParaRPr/>
                    </a:p>
                  </a:txBody>
                  <a:tcPr marL="91425" marR="91425" marT="91425" marB="91425">
                    <a:solidFill>
                      <a:srgbClr val="A5A5A5"/>
                    </a:solidFill>
                  </a:tcPr>
                </a:tc>
                <a:tc>
                  <a:txBody>
                    <a:bodyPr/>
                    <a:lstStyle/>
                    <a:p>
                      <a:pPr marL="0" lvl="0" indent="0" algn="l" rtl="0">
                        <a:spcBef>
                          <a:spcPts val="0"/>
                        </a:spcBef>
                        <a:spcAft>
                          <a:spcPts val="0"/>
                        </a:spcAft>
                        <a:buNone/>
                      </a:pPr>
                      <a:r>
                        <a:rPr lang="en"/>
                        <a:t>Date</a:t>
                      </a:r>
                      <a:endParaRPr/>
                    </a:p>
                  </a:txBody>
                  <a:tcPr marL="91425" marR="91425" marT="91425" marB="91425">
                    <a:solidFill>
                      <a:srgbClr val="A5A5A5"/>
                    </a:solidFill>
                  </a:tcPr>
                </a:tc>
                <a:tc>
                  <a:txBody>
                    <a:bodyPr/>
                    <a:lstStyle/>
                    <a:p>
                      <a:pPr marL="0" lvl="0" indent="0" algn="l" rtl="0">
                        <a:spcBef>
                          <a:spcPts val="0"/>
                        </a:spcBef>
                        <a:spcAft>
                          <a:spcPts val="0"/>
                        </a:spcAft>
                        <a:buNone/>
                      </a:pPr>
                      <a:r>
                        <a:rPr lang="en"/>
                        <a:t>Time</a:t>
                      </a:r>
                      <a:endParaRPr/>
                    </a:p>
                  </a:txBody>
                  <a:tcPr marL="91425" marR="91425" marT="91425" marB="91425">
                    <a:solidFill>
                      <a:srgbClr val="A5A5A5"/>
                    </a:solidFill>
                  </a:tcPr>
                </a:tc>
                <a:extLst>
                  <a:ext uri="{0D108BD9-81ED-4DB2-BD59-A6C34878D82A}">
                    <a16:rowId xmlns:a16="http://schemas.microsoft.com/office/drawing/2014/main" val="10000"/>
                  </a:ext>
                </a:extLst>
              </a:tr>
              <a:tr h="747300">
                <a:tc>
                  <a:txBody>
                    <a:bodyPr/>
                    <a:lstStyle/>
                    <a:p>
                      <a:pPr marL="0" lvl="0" indent="0" algn="l" rtl="0">
                        <a:lnSpc>
                          <a:spcPct val="90000"/>
                        </a:lnSpc>
                        <a:spcBef>
                          <a:spcPts val="800"/>
                        </a:spcBef>
                        <a:spcAft>
                          <a:spcPts val="0"/>
                        </a:spcAft>
                        <a:buNone/>
                      </a:pPr>
                      <a:r>
                        <a:rPr lang="en" sz="2100">
                          <a:solidFill>
                            <a:schemeClr val="dk2"/>
                          </a:solidFill>
                        </a:rPr>
                        <a:t>Club Showcase</a:t>
                      </a:r>
                      <a:endParaRPr sz="2100">
                        <a:solidFill>
                          <a:schemeClr val="dk2"/>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B w="9525" cap="flat" cmpd="sng">
                      <a:solidFill>
                        <a:srgbClr val="9E9E9E"/>
                      </a:solidFill>
                      <a:prstDash val="solid"/>
                      <a:round/>
                      <a:headEnd type="none" w="sm" len="sm"/>
                      <a:tailEnd type="none" w="sm" len="sm"/>
                    </a:lnB>
                  </a:tcPr>
                </a:tc>
                <a:tc>
                  <a:txBody>
                    <a:bodyPr/>
                    <a:lstStyle/>
                    <a:p>
                      <a:pPr marL="0" lvl="0" indent="0" algn="l" rtl="0">
                        <a:lnSpc>
                          <a:spcPct val="90000"/>
                        </a:lnSpc>
                        <a:spcBef>
                          <a:spcPts val="800"/>
                        </a:spcBef>
                        <a:spcAft>
                          <a:spcPts val="0"/>
                        </a:spcAft>
                        <a:buClr>
                          <a:schemeClr val="dk1"/>
                        </a:buClr>
                        <a:buSzPts val="1100"/>
                        <a:buFont typeface="Arial"/>
                        <a:buNone/>
                      </a:pPr>
                      <a:r>
                        <a:rPr lang="en" sz="2100">
                          <a:solidFill>
                            <a:schemeClr val="dk2"/>
                          </a:solidFill>
                        </a:rPr>
                        <a:t>12/20</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2100">
                          <a:solidFill>
                            <a:schemeClr val="dk2"/>
                          </a:solidFill>
                        </a:rPr>
                        <a:t>5 PM</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747300">
                <a:tc>
                  <a:txBody>
                    <a:bodyPr/>
                    <a:lstStyle/>
                    <a:p>
                      <a:pPr marL="0" lvl="0" indent="0" algn="l" rtl="0">
                        <a:lnSpc>
                          <a:spcPct val="90000"/>
                        </a:lnSpc>
                        <a:spcBef>
                          <a:spcPts val="800"/>
                        </a:spcBef>
                        <a:spcAft>
                          <a:spcPts val="0"/>
                        </a:spcAft>
                        <a:buNone/>
                      </a:pPr>
                      <a:endParaRPr sz="2100">
                        <a:solidFill>
                          <a:schemeClr val="dk2"/>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lnSpc>
                          <a:spcPct val="90000"/>
                        </a:lnSpc>
                        <a:spcBef>
                          <a:spcPts val="800"/>
                        </a:spcBef>
                        <a:spcAft>
                          <a:spcPts val="0"/>
                        </a:spcAft>
                        <a:buNone/>
                      </a:pPr>
                      <a:r>
                        <a:rPr lang="en" sz="2100">
                          <a:solidFill>
                            <a:schemeClr val="dk2"/>
                          </a:solidFill>
                        </a:rPr>
                        <a:t>3/8</a:t>
                      </a:r>
                      <a:endParaRPr sz="2100">
                        <a:solidFill>
                          <a:schemeClr val="dk2"/>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lnSpc>
                          <a:spcPct val="90000"/>
                        </a:lnSpc>
                        <a:spcBef>
                          <a:spcPts val="800"/>
                        </a:spcBef>
                        <a:spcAft>
                          <a:spcPts val="0"/>
                        </a:spcAft>
                        <a:buNone/>
                      </a:pPr>
                      <a:r>
                        <a:rPr lang="en" sz="2100">
                          <a:solidFill>
                            <a:schemeClr val="dk2"/>
                          </a:solidFill>
                        </a:rPr>
                        <a:t>7 PM</a:t>
                      </a:r>
                      <a:endParaRPr sz="2100">
                        <a:solidFill>
                          <a:schemeClr val="dk2"/>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747300">
                <a:tc>
                  <a:txBody>
                    <a:bodyPr/>
                    <a:lstStyle/>
                    <a:p>
                      <a:pPr marL="0" lvl="0" indent="0" algn="l" rtl="0">
                        <a:lnSpc>
                          <a:spcPct val="90000"/>
                        </a:lnSpc>
                        <a:spcBef>
                          <a:spcPts val="800"/>
                        </a:spcBef>
                        <a:spcAft>
                          <a:spcPts val="0"/>
                        </a:spcAft>
                        <a:buNone/>
                      </a:pPr>
                      <a:endParaRPr sz="2100">
                        <a:solidFill>
                          <a:schemeClr val="dk2"/>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lnSpc>
                          <a:spcPct val="90000"/>
                        </a:lnSpc>
                        <a:spcBef>
                          <a:spcPts val="800"/>
                        </a:spcBef>
                        <a:spcAft>
                          <a:spcPts val="0"/>
                        </a:spcAft>
                        <a:buNone/>
                      </a:pPr>
                      <a:endParaRPr sz="2100">
                        <a:solidFill>
                          <a:schemeClr val="dk2"/>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lnSpc>
                          <a:spcPct val="90000"/>
                        </a:lnSpc>
                        <a:spcBef>
                          <a:spcPts val="800"/>
                        </a:spcBef>
                        <a:spcAft>
                          <a:spcPts val="0"/>
                        </a:spcAft>
                        <a:buNone/>
                      </a:pPr>
                      <a:endParaRPr sz="2100">
                        <a:solidFill>
                          <a:schemeClr val="dk2"/>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1"/>
          <p:cNvSpPr txBox="1">
            <a:spLocks noGrp="1"/>
          </p:cNvSpPr>
          <p:nvPr>
            <p:ph type="title"/>
          </p:nvPr>
        </p:nvSpPr>
        <p:spPr>
          <a:xfrm>
            <a:off x="671513" y="1825466"/>
            <a:ext cx="7886700" cy="994200"/>
          </a:xfrm>
          <a:prstGeom prst="rect">
            <a:avLst/>
          </a:prstGeom>
          <a:solidFill>
            <a:srgbClr val="C71D39"/>
          </a:solid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chemeClr val="lt1"/>
              </a:buClr>
              <a:buSzPts val="2700"/>
              <a:buFont typeface="Cambria"/>
              <a:buNone/>
            </a:pPr>
            <a:r>
              <a:rPr lang="en" sz="2700">
                <a:solidFill>
                  <a:schemeClr val="lt1"/>
                </a:solidFill>
                <a:latin typeface="Cambria"/>
                <a:ea typeface="Cambria"/>
                <a:cs typeface="Cambria"/>
                <a:sym typeface="Cambria"/>
              </a:rPr>
              <a:t>Highlights</a:t>
            </a:r>
            <a:endParaRPr sz="2400">
              <a:solidFill>
                <a:schemeClr val="lt1"/>
              </a:solidFill>
              <a:latin typeface="Cambria"/>
              <a:ea typeface="Cambria"/>
              <a:cs typeface="Cambria"/>
              <a:sym typeface="Cambria"/>
            </a:endParaRPr>
          </a:p>
        </p:txBody>
      </p:sp>
      <p:sp>
        <p:nvSpPr>
          <p:cNvPr id="111" name="Google Shape;111;p21"/>
          <p:cNvSpPr txBox="1"/>
          <p:nvPr/>
        </p:nvSpPr>
        <p:spPr>
          <a:xfrm>
            <a:off x="2288078" y="2459451"/>
            <a:ext cx="4576200" cy="2385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 sz="1100" b="0" i="0" u="none" strike="noStrike" cap="none">
                <a:solidFill>
                  <a:srgbClr val="000000"/>
                </a:solidFill>
                <a:latin typeface="Arial"/>
                <a:ea typeface="Arial"/>
                <a:cs typeface="Arial"/>
                <a:sym typeface="Arial"/>
              </a:rPr>
              <a:t> </a:t>
            </a:r>
            <a:endParaRPr sz="11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2"/>
          <p:cNvSpPr txBox="1">
            <a:spLocks noGrp="1"/>
          </p:cNvSpPr>
          <p:nvPr>
            <p:ph type="sldNum" idx="4294967295"/>
          </p:nvPr>
        </p:nvSpPr>
        <p:spPr>
          <a:xfrm>
            <a:off x="8986840" y="4962674"/>
            <a:ext cx="217500" cy="180900"/>
          </a:xfrm>
          <a:prstGeom prst="rect">
            <a:avLst/>
          </a:prstGeom>
          <a:noFill/>
          <a:ln>
            <a:noFill/>
          </a:ln>
        </p:spPr>
        <p:txBody>
          <a:bodyPr spcFirstLastPara="1" wrap="square" lIns="48200" tIns="24100" rIns="48200" bIns="24100" anchor="t" anchorCtr="0">
            <a:normAutofit/>
          </a:bodyPr>
          <a:lstStyle/>
          <a:p>
            <a:pPr marL="0" marR="0" lvl="0" indent="0" algn="ctr" rtl="0">
              <a:spcBef>
                <a:spcPts val="0"/>
              </a:spcBef>
              <a:spcAft>
                <a:spcPts val="0"/>
              </a:spcAft>
              <a:buClr>
                <a:srgbClr val="4D4D4D"/>
              </a:buClr>
              <a:buSzPts val="800"/>
              <a:buFont typeface="Helvetica Neue"/>
              <a:buNone/>
            </a:pPr>
            <a:fld id="{00000000-1234-1234-1234-123412341234}" type="slidenum">
              <a:rPr lang="en" sz="800" b="1" i="0" u="none" strike="noStrike" cap="none">
                <a:solidFill>
                  <a:srgbClr val="4D4D4D"/>
                </a:solidFill>
                <a:latin typeface="Helvetica Neue"/>
                <a:ea typeface="Helvetica Neue"/>
                <a:cs typeface="Helvetica Neue"/>
                <a:sym typeface="Helvetica Neue"/>
              </a:rPr>
              <a:t>5</a:t>
            </a:fld>
            <a:endParaRPr sz="800" b="1" i="0" u="none" strike="noStrike" cap="none">
              <a:solidFill>
                <a:srgbClr val="4D4D4D"/>
              </a:solidFill>
              <a:latin typeface="Helvetica Neue"/>
              <a:ea typeface="Helvetica Neue"/>
              <a:cs typeface="Helvetica Neue"/>
              <a:sym typeface="Helvetica Neue"/>
            </a:endParaRPr>
          </a:p>
        </p:txBody>
      </p:sp>
      <p:sp>
        <p:nvSpPr>
          <p:cNvPr id="117" name="Google Shape;117;p22"/>
          <p:cNvSpPr/>
          <p:nvPr/>
        </p:nvSpPr>
        <p:spPr>
          <a:xfrm>
            <a:off x="1211306" y="175856"/>
            <a:ext cx="1744800" cy="261600"/>
          </a:xfrm>
          <a:prstGeom prst="rect">
            <a:avLst/>
          </a:prstGeom>
          <a:noFill/>
          <a:ln>
            <a:noFill/>
          </a:ln>
        </p:spPr>
        <p:txBody>
          <a:bodyPr spcFirstLastPara="1" wrap="square" lIns="45700" tIns="22850" rIns="45700" bIns="22850" anchor="ctr" anchorCtr="0">
            <a:noAutofit/>
          </a:bodyPr>
          <a:lstStyle/>
          <a:p>
            <a:pPr marL="0" marR="0" lvl="0" indent="0" algn="l" rtl="0">
              <a:lnSpc>
                <a:spcPct val="100000"/>
              </a:lnSpc>
              <a:spcBef>
                <a:spcPts val="0"/>
              </a:spcBef>
              <a:spcAft>
                <a:spcPts val="0"/>
              </a:spcAft>
              <a:buClr>
                <a:schemeClr val="dk1"/>
              </a:buClr>
              <a:buSzPts val="2100"/>
              <a:buFont typeface="Arial"/>
              <a:buNone/>
            </a:pPr>
            <a:endParaRPr sz="2100" i="0" u="none" strike="noStrike" cap="none">
              <a:solidFill>
                <a:srgbClr val="980000"/>
              </a:solidFill>
              <a:latin typeface="Oswald"/>
              <a:ea typeface="Oswald"/>
              <a:cs typeface="Oswald"/>
              <a:sym typeface="Oswald"/>
            </a:endParaRPr>
          </a:p>
        </p:txBody>
      </p:sp>
      <p:pic>
        <p:nvPicPr>
          <p:cNvPr id="118" name="Google Shape;118;p22"/>
          <p:cNvPicPr preferRelativeResize="0"/>
          <p:nvPr/>
        </p:nvPicPr>
        <p:blipFill>
          <a:blip r:embed="rId3">
            <a:alphaModFix/>
          </a:blip>
          <a:stretch>
            <a:fillRect/>
          </a:stretch>
        </p:blipFill>
        <p:spPr>
          <a:xfrm>
            <a:off x="135338" y="75076"/>
            <a:ext cx="806719" cy="951338"/>
          </a:xfrm>
          <a:prstGeom prst="rect">
            <a:avLst/>
          </a:prstGeom>
          <a:noFill/>
          <a:ln>
            <a:noFill/>
          </a:ln>
        </p:spPr>
      </p:pic>
      <p:sp>
        <p:nvSpPr>
          <p:cNvPr id="119" name="Google Shape;119;p22"/>
          <p:cNvSpPr/>
          <p:nvPr/>
        </p:nvSpPr>
        <p:spPr>
          <a:xfrm>
            <a:off x="1066350" y="193913"/>
            <a:ext cx="3974700" cy="261600"/>
          </a:xfrm>
          <a:prstGeom prst="rect">
            <a:avLst/>
          </a:prstGeom>
          <a:noFill/>
          <a:ln>
            <a:noFill/>
          </a:ln>
        </p:spPr>
        <p:txBody>
          <a:bodyPr spcFirstLastPara="1" wrap="square" lIns="45700" tIns="22850" rIns="45700" bIns="22850" anchor="ctr" anchorCtr="0">
            <a:noAutofit/>
          </a:bodyPr>
          <a:lstStyle/>
          <a:p>
            <a:pPr marL="0" marR="0" lvl="0" indent="0" algn="l" rtl="0">
              <a:lnSpc>
                <a:spcPct val="100000"/>
              </a:lnSpc>
              <a:spcBef>
                <a:spcPts val="0"/>
              </a:spcBef>
              <a:spcAft>
                <a:spcPts val="0"/>
              </a:spcAft>
              <a:buClr>
                <a:srgbClr val="000000"/>
              </a:buClr>
              <a:buSzPts val="2100"/>
              <a:buFont typeface="Arial"/>
              <a:buNone/>
            </a:pPr>
            <a:r>
              <a:rPr lang="en" sz="2300">
                <a:solidFill>
                  <a:srgbClr val="980000"/>
                </a:solidFill>
                <a:latin typeface="Raleway"/>
                <a:ea typeface="Raleway"/>
                <a:cs typeface="Raleway"/>
                <a:sym typeface="Raleway"/>
              </a:rPr>
              <a:t>HIGHLIGHTS- Recruitment</a:t>
            </a:r>
            <a:endParaRPr sz="2100" i="0" u="none" strike="noStrike" cap="none">
              <a:solidFill>
                <a:srgbClr val="980000"/>
              </a:solidFill>
              <a:latin typeface="Oswald"/>
              <a:ea typeface="Oswald"/>
              <a:cs typeface="Oswald"/>
              <a:sym typeface="Oswald"/>
            </a:endParaRPr>
          </a:p>
        </p:txBody>
      </p:sp>
      <p:sp>
        <p:nvSpPr>
          <p:cNvPr id="120" name="Google Shape;120;p22"/>
          <p:cNvSpPr txBox="1"/>
          <p:nvPr/>
        </p:nvSpPr>
        <p:spPr>
          <a:xfrm>
            <a:off x="0" y="799050"/>
            <a:ext cx="4115700" cy="48639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en" sz="1600">
                <a:latin typeface="Calibri"/>
                <a:ea typeface="Calibri"/>
                <a:cs typeface="Calibri"/>
                <a:sym typeface="Calibri"/>
              </a:rPr>
              <a:t>       </a:t>
            </a:r>
            <a:r>
              <a:rPr lang="en" sz="1700">
                <a:latin typeface="Calibri"/>
                <a:ea typeface="Calibri"/>
                <a:cs typeface="Calibri"/>
                <a:sym typeface="Calibri"/>
              </a:rPr>
              <a:t> </a:t>
            </a:r>
            <a:r>
              <a:rPr lang="en" sz="2000">
                <a:latin typeface="Calibri"/>
                <a:ea typeface="Calibri"/>
                <a:cs typeface="Calibri"/>
                <a:sym typeface="Calibri"/>
              </a:rPr>
              <a:t> </a:t>
            </a:r>
            <a:r>
              <a:rPr lang="en" sz="2000" b="1">
                <a:latin typeface="Calibri"/>
                <a:ea typeface="Calibri"/>
                <a:cs typeface="Calibri"/>
                <a:sym typeface="Calibri"/>
              </a:rPr>
              <a:t> </a:t>
            </a:r>
            <a:r>
              <a:rPr lang="en" sz="2000" b="1">
                <a:highlight>
                  <a:srgbClr val="FFFF00"/>
                </a:highlight>
                <a:latin typeface="Calibri"/>
                <a:ea typeface="Calibri"/>
                <a:cs typeface="Calibri"/>
                <a:sym typeface="Calibri"/>
              </a:rPr>
              <a:t>Highlights for Recruitment </a:t>
            </a:r>
            <a:endParaRPr sz="2000" b="1">
              <a:highlight>
                <a:srgbClr val="FFFF00"/>
              </a:highlight>
              <a:latin typeface="Calibri"/>
              <a:ea typeface="Calibri"/>
              <a:cs typeface="Calibri"/>
              <a:sym typeface="Calibri"/>
            </a:endParaRPr>
          </a:p>
          <a:p>
            <a:pPr marL="0" lvl="0" indent="0" algn="l" rtl="0">
              <a:spcBef>
                <a:spcPts val="0"/>
              </a:spcBef>
              <a:spcAft>
                <a:spcPts val="0"/>
              </a:spcAft>
              <a:buNone/>
            </a:pPr>
            <a:endParaRPr sz="2000" b="1">
              <a:highlight>
                <a:srgbClr val="FFFF00"/>
              </a:highlight>
              <a:latin typeface="Calibri"/>
              <a:ea typeface="Calibri"/>
              <a:cs typeface="Calibri"/>
              <a:sym typeface="Calibri"/>
            </a:endParaRPr>
          </a:p>
          <a:p>
            <a:pPr marL="342900" lvl="0" indent="-292100" algn="l" rtl="0">
              <a:spcBef>
                <a:spcPts val="0"/>
              </a:spcBef>
              <a:spcAft>
                <a:spcPts val="0"/>
              </a:spcAft>
              <a:buSzPts val="2000"/>
              <a:buFont typeface="Calibri"/>
              <a:buAutoNum type="arabicPeriod"/>
            </a:pPr>
            <a:r>
              <a:rPr lang="en" sz="2000">
                <a:latin typeface="Calibri"/>
                <a:ea typeface="Calibri"/>
                <a:cs typeface="Calibri"/>
                <a:sym typeface="Calibri"/>
              </a:rPr>
              <a:t>Applications are coming in </a:t>
            </a:r>
            <a:r>
              <a:rPr lang="en" sz="2000">
                <a:solidFill>
                  <a:srgbClr val="FF0000"/>
                </a:solidFill>
                <a:latin typeface="Calibri"/>
                <a:ea typeface="Calibri"/>
                <a:cs typeface="Calibri"/>
                <a:sym typeface="Calibri"/>
              </a:rPr>
              <a:t>Hot!</a:t>
            </a:r>
            <a:r>
              <a:rPr lang="en" sz="2000">
                <a:latin typeface="Calibri"/>
                <a:ea typeface="Calibri"/>
                <a:cs typeface="Calibri"/>
                <a:sym typeface="Calibri"/>
              </a:rPr>
              <a:t> This weekend I got 10 applications one of them was a 10th grader. </a:t>
            </a:r>
            <a:endParaRPr sz="2000">
              <a:latin typeface="Calibri"/>
              <a:ea typeface="Calibri"/>
              <a:cs typeface="Calibri"/>
              <a:sym typeface="Calibri"/>
            </a:endParaRPr>
          </a:p>
          <a:p>
            <a:pPr marL="685800" lvl="0" indent="0" algn="l" rtl="0">
              <a:spcBef>
                <a:spcPts val="0"/>
              </a:spcBef>
              <a:spcAft>
                <a:spcPts val="0"/>
              </a:spcAft>
              <a:buNone/>
            </a:pPr>
            <a:endParaRPr sz="2000">
              <a:latin typeface="Calibri"/>
              <a:ea typeface="Calibri"/>
              <a:cs typeface="Calibri"/>
              <a:sym typeface="Calibri"/>
            </a:endParaRPr>
          </a:p>
          <a:p>
            <a:pPr marL="0" lvl="0" indent="0" algn="l" rtl="0">
              <a:spcBef>
                <a:spcPts val="0"/>
              </a:spcBef>
              <a:spcAft>
                <a:spcPts val="0"/>
              </a:spcAft>
              <a:buNone/>
            </a:pPr>
            <a:r>
              <a:rPr lang="en" sz="2000">
                <a:latin typeface="Calibri"/>
                <a:ea typeface="Calibri"/>
                <a:cs typeface="Calibri"/>
                <a:sym typeface="Calibri"/>
              </a:rPr>
              <a:t>2. We were at the largest breakfast this weekend Drumline and dance team did a great job.</a:t>
            </a:r>
            <a:endParaRPr sz="2000">
              <a:latin typeface="Calibri"/>
              <a:ea typeface="Calibri"/>
              <a:cs typeface="Calibri"/>
              <a:sym typeface="Calibri"/>
            </a:endParaRPr>
          </a:p>
          <a:p>
            <a:pPr marL="0" lvl="0" indent="0" algn="l" rtl="0">
              <a:spcBef>
                <a:spcPts val="0"/>
              </a:spcBef>
              <a:spcAft>
                <a:spcPts val="0"/>
              </a:spcAft>
              <a:buNone/>
            </a:pPr>
            <a:endParaRPr sz="2000">
              <a:latin typeface="Calibri"/>
              <a:ea typeface="Calibri"/>
              <a:cs typeface="Calibri"/>
              <a:sym typeface="Calibri"/>
            </a:endParaRPr>
          </a:p>
          <a:p>
            <a:pPr marL="0" lvl="0" indent="0" algn="l" rtl="0">
              <a:spcBef>
                <a:spcPts val="0"/>
              </a:spcBef>
              <a:spcAft>
                <a:spcPts val="0"/>
              </a:spcAft>
              <a:buNone/>
            </a:pPr>
            <a:r>
              <a:rPr lang="en" sz="2000">
                <a:latin typeface="Calibri"/>
                <a:ea typeface="Calibri"/>
                <a:cs typeface="Calibri"/>
                <a:sym typeface="Calibri"/>
              </a:rPr>
              <a:t>3.Joined Follow my steps mentoring program at the basketball hall of fame for a basketball tournament. </a:t>
            </a:r>
            <a:endParaRPr sz="2000">
              <a:latin typeface="Calibri"/>
              <a:ea typeface="Calibri"/>
              <a:cs typeface="Calibri"/>
              <a:sym typeface="Calibri"/>
            </a:endParaRPr>
          </a:p>
          <a:p>
            <a:pPr marL="0" lvl="0" indent="0" algn="l" rtl="0">
              <a:spcBef>
                <a:spcPts val="0"/>
              </a:spcBef>
              <a:spcAft>
                <a:spcPts val="0"/>
              </a:spcAft>
              <a:buNone/>
            </a:pPr>
            <a:r>
              <a:rPr lang="en" sz="1700">
                <a:latin typeface="Calibri"/>
                <a:ea typeface="Calibri"/>
                <a:cs typeface="Calibri"/>
                <a:sym typeface="Calibri"/>
              </a:rPr>
              <a:t> </a:t>
            </a:r>
            <a:endParaRPr sz="1700">
              <a:latin typeface="Calibri"/>
              <a:ea typeface="Calibri"/>
              <a:cs typeface="Calibri"/>
              <a:sym typeface="Calibri"/>
            </a:endParaRPr>
          </a:p>
          <a:p>
            <a:pPr marL="0" lvl="0" indent="0" algn="l" rtl="0">
              <a:spcBef>
                <a:spcPts val="0"/>
              </a:spcBef>
              <a:spcAft>
                <a:spcPts val="0"/>
              </a:spcAft>
              <a:buNone/>
            </a:pPr>
            <a:endParaRPr sz="1700">
              <a:latin typeface="Calibri"/>
              <a:ea typeface="Calibri"/>
              <a:cs typeface="Calibri"/>
              <a:sym typeface="Calibri"/>
            </a:endParaRPr>
          </a:p>
          <a:p>
            <a:pPr marL="0" lvl="0" indent="0" algn="l" rtl="0">
              <a:spcBef>
                <a:spcPts val="0"/>
              </a:spcBef>
              <a:spcAft>
                <a:spcPts val="0"/>
              </a:spcAft>
              <a:buNone/>
            </a:pPr>
            <a:endParaRPr sz="1300">
              <a:latin typeface="Calibri"/>
              <a:ea typeface="Calibri"/>
              <a:cs typeface="Calibri"/>
              <a:sym typeface="Calibri"/>
            </a:endParaRPr>
          </a:p>
        </p:txBody>
      </p:sp>
      <p:pic>
        <p:nvPicPr>
          <p:cNvPr id="121" name="Google Shape;121;p22"/>
          <p:cNvPicPr preferRelativeResize="0"/>
          <p:nvPr/>
        </p:nvPicPr>
        <p:blipFill>
          <a:blip r:embed="rId4">
            <a:alphaModFix/>
          </a:blip>
          <a:stretch>
            <a:fillRect/>
          </a:stretch>
        </p:blipFill>
        <p:spPr>
          <a:xfrm>
            <a:off x="7061437" y="193913"/>
            <a:ext cx="1925401" cy="2136413"/>
          </a:xfrm>
          <a:prstGeom prst="rect">
            <a:avLst/>
          </a:prstGeom>
          <a:noFill/>
          <a:ln>
            <a:noFill/>
          </a:ln>
        </p:spPr>
      </p:pic>
      <p:pic>
        <p:nvPicPr>
          <p:cNvPr id="122" name="Google Shape;122;p22"/>
          <p:cNvPicPr preferRelativeResize="0"/>
          <p:nvPr/>
        </p:nvPicPr>
        <p:blipFill>
          <a:blip r:embed="rId5">
            <a:alphaModFix/>
          </a:blip>
          <a:stretch>
            <a:fillRect/>
          </a:stretch>
        </p:blipFill>
        <p:spPr>
          <a:xfrm>
            <a:off x="4756988" y="193913"/>
            <a:ext cx="2101007" cy="2136412"/>
          </a:xfrm>
          <a:prstGeom prst="rect">
            <a:avLst/>
          </a:prstGeom>
          <a:noFill/>
          <a:ln>
            <a:noFill/>
          </a:ln>
        </p:spPr>
      </p:pic>
      <p:pic>
        <p:nvPicPr>
          <p:cNvPr id="123" name="Google Shape;123;p22"/>
          <p:cNvPicPr preferRelativeResize="0"/>
          <p:nvPr/>
        </p:nvPicPr>
        <p:blipFill>
          <a:blip r:embed="rId6">
            <a:alphaModFix/>
          </a:blip>
          <a:stretch>
            <a:fillRect/>
          </a:stretch>
        </p:blipFill>
        <p:spPr>
          <a:xfrm>
            <a:off x="4805138" y="2385563"/>
            <a:ext cx="2101013" cy="2360400"/>
          </a:xfrm>
          <a:prstGeom prst="rect">
            <a:avLst/>
          </a:prstGeom>
          <a:noFill/>
          <a:ln>
            <a:noFill/>
          </a:ln>
        </p:spPr>
      </p:pic>
      <p:pic>
        <p:nvPicPr>
          <p:cNvPr id="124" name="Google Shape;124;p22"/>
          <p:cNvPicPr preferRelativeResize="0"/>
          <p:nvPr/>
        </p:nvPicPr>
        <p:blipFill>
          <a:blip r:embed="rId7">
            <a:alphaModFix/>
          </a:blip>
          <a:stretch>
            <a:fillRect/>
          </a:stretch>
        </p:blipFill>
        <p:spPr>
          <a:xfrm>
            <a:off x="7029638" y="2385563"/>
            <a:ext cx="1925401" cy="229985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3"/>
          <p:cNvSpPr txBox="1">
            <a:spLocks noGrp="1"/>
          </p:cNvSpPr>
          <p:nvPr>
            <p:ph type="sldNum" idx="4294967295"/>
          </p:nvPr>
        </p:nvSpPr>
        <p:spPr>
          <a:xfrm>
            <a:off x="8986840" y="4962674"/>
            <a:ext cx="217500" cy="180900"/>
          </a:xfrm>
          <a:prstGeom prst="rect">
            <a:avLst/>
          </a:prstGeom>
          <a:noFill/>
          <a:ln>
            <a:noFill/>
          </a:ln>
        </p:spPr>
        <p:txBody>
          <a:bodyPr spcFirstLastPara="1" wrap="square" lIns="48200" tIns="24100" rIns="48200" bIns="24100" anchor="t" anchorCtr="0">
            <a:normAutofit/>
          </a:bodyPr>
          <a:lstStyle/>
          <a:p>
            <a:pPr marL="0" marR="0" lvl="0" indent="0" algn="ctr" rtl="0">
              <a:spcBef>
                <a:spcPts val="0"/>
              </a:spcBef>
              <a:spcAft>
                <a:spcPts val="0"/>
              </a:spcAft>
              <a:buClr>
                <a:srgbClr val="4D4D4D"/>
              </a:buClr>
              <a:buSzPts val="800"/>
              <a:buFont typeface="Helvetica Neue"/>
              <a:buNone/>
            </a:pPr>
            <a:fld id="{00000000-1234-1234-1234-123412341234}" type="slidenum">
              <a:rPr lang="en" sz="800" b="1" i="0" u="none" strike="noStrike" cap="none">
                <a:solidFill>
                  <a:srgbClr val="4D4D4D"/>
                </a:solidFill>
                <a:latin typeface="Helvetica Neue"/>
                <a:ea typeface="Helvetica Neue"/>
                <a:cs typeface="Helvetica Neue"/>
                <a:sym typeface="Helvetica Neue"/>
              </a:rPr>
              <a:t>6</a:t>
            </a:fld>
            <a:endParaRPr sz="800" b="1" i="0" u="none" strike="noStrike" cap="none">
              <a:solidFill>
                <a:srgbClr val="4D4D4D"/>
              </a:solidFill>
              <a:latin typeface="Helvetica Neue"/>
              <a:ea typeface="Helvetica Neue"/>
              <a:cs typeface="Helvetica Neue"/>
              <a:sym typeface="Helvetica Neue"/>
            </a:endParaRPr>
          </a:p>
        </p:txBody>
      </p:sp>
      <p:sp>
        <p:nvSpPr>
          <p:cNvPr id="130" name="Google Shape;130;p23"/>
          <p:cNvSpPr/>
          <p:nvPr/>
        </p:nvSpPr>
        <p:spPr>
          <a:xfrm>
            <a:off x="1211306" y="175856"/>
            <a:ext cx="1744800" cy="261600"/>
          </a:xfrm>
          <a:prstGeom prst="rect">
            <a:avLst/>
          </a:prstGeom>
          <a:noFill/>
          <a:ln>
            <a:noFill/>
          </a:ln>
        </p:spPr>
        <p:txBody>
          <a:bodyPr spcFirstLastPara="1" wrap="square" lIns="45700" tIns="22850" rIns="45700" bIns="22850" anchor="ctr" anchorCtr="0">
            <a:noAutofit/>
          </a:bodyPr>
          <a:lstStyle/>
          <a:p>
            <a:pPr marL="0" marR="0" lvl="0" indent="0" algn="l" rtl="0">
              <a:lnSpc>
                <a:spcPct val="100000"/>
              </a:lnSpc>
              <a:spcBef>
                <a:spcPts val="0"/>
              </a:spcBef>
              <a:spcAft>
                <a:spcPts val="0"/>
              </a:spcAft>
              <a:buClr>
                <a:schemeClr val="dk1"/>
              </a:buClr>
              <a:buSzPts val="2100"/>
              <a:buFont typeface="Arial"/>
              <a:buNone/>
            </a:pPr>
            <a:endParaRPr sz="2100" i="0" u="none" strike="noStrike" cap="none">
              <a:solidFill>
                <a:srgbClr val="980000"/>
              </a:solidFill>
              <a:latin typeface="Oswald"/>
              <a:ea typeface="Oswald"/>
              <a:cs typeface="Oswald"/>
              <a:sym typeface="Oswald"/>
            </a:endParaRPr>
          </a:p>
        </p:txBody>
      </p:sp>
      <p:pic>
        <p:nvPicPr>
          <p:cNvPr id="131" name="Google Shape;131;p23"/>
          <p:cNvPicPr preferRelativeResize="0"/>
          <p:nvPr/>
        </p:nvPicPr>
        <p:blipFill>
          <a:blip r:embed="rId3">
            <a:alphaModFix/>
          </a:blip>
          <a:stretch>
            <a:fillRect/>
          </a:stretch>
        </p:blipFill>
        <p:spPr>
          <a:xfrm>
            <a:off x="135338" y="75076"/>
            <a:ext cx="806719" cy="951338"/>
          </a:xfrm>
          <a:prstGeom prst="rect">
            <a:avLst/>
          </a:prstGeom>
          <a:noFill/>
          <a:ln>
            <a:noFill/>
          </a:ln>
        </p:spPr>
      </p:pic>
      <p:sp>
        <p:nvSpPr>
          <p:cNvPr id="132" name="Google Shape;132;p23"/>
          <p:cNvSpPr/>
          <p:nvPr/>
        </p:nvSpPr>
        <p:spPr>
          <a:xfrm>
            <a:off x="1066350" y="193913"/>
            <a:ext cx="3974700" cy="261600"/>
          </a:xfrm>
          <a:prstGeom prst="rect">
            <a:avLst/>
          </a:prstGeom>
          <a:noFill/>
          <a:ln>
            <a:noFill/>
          </a:ln>
        </p:spPr>
        <p:txBody>
          <a:bodyPr spcFirstLastPara="1" wrap="square" lIns="45700" tIns="22850" rIns="45700" bIns="22850" anchor="ctr" anchorCtr="0">
            <a:noAutofit/>
          </a:bodyPr>
          <a:lstStyle/>
          <a:p>
            <a:pPr marL="0" marR="0" lvl="0" indent="0" algn="l" rtl="0">
              <a:lnSpc>
                <a:spcPct val="100000"/>
              </a:lnSpc>
              <a:spcBef>
                <a:spcPts val="0"/>
              </a:spcBef>
              <a:spcAft>
                <a:spcPts val="0"/>
              </a:spcAft>
              <a:buClr>
                <a:srgbClr val="000000"/>
              </a:buClr>
              <a:buSzPts val="2100"/>
              <a:buFont typeface="Arial"/>
              <a:buNone/>
            </a:pPr>
            <a:r>
              <a:rPr lang="en" sz="2300">
                <a:solidFill>
                  <a:srgbClr val="980000"/>
                </a:solidFill>
                <a:latin typeface="Raleway"/>
                <a:ea typeface="Raleway"/>
                <a:cs typeface="Raleway"/>
                <a:sym typeface="Raleway"/>
              </a:rPr>
              <a:t>Student Life- highlights</a:t>
            </a:r>
            <a:endParaRPr sz="2100" i="0" u="none" strike="noStrike" cap="none">
              <a:solidFill>
                <a:srgbClr val="980000"/>
              </a:solidFill>
              <a:latin typeface="Oswald"/>
              <a:ea typeface="Oswald"/>
              <a:cs typeface="Oswald"/>
              <a:sym typeface="Oswald"/>
            </a:endParaRPr>
          </a:p>
        </p:txBody>
      </p:sp>
      <p:sp>
        <p:nvSpPr>
          <p:cNvPr id="133" name="Google Shape;133;p23"/>
          <p:cNvSpPr txBox="1"/>
          <p:nvPr/>
        </p:nvSpPr>
        <p:spPr>
          <a:xfrm>
            <a:off x="0" y="1026413"/>
            <a:ext cx="4115700" cy="14469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en" sz="2100">
                <a:latin typeface="Calibri"/>
                <a:ea typeface="Calibri"/>
                <a:cs typeface="Calibri"/>
                <a:sym typeface="Calibri"/>
              </a:rPr>
              <a:t> </a:t>
            </a:r>
            <a:endParaRPr sz="2100">
              <a:latin typeface="Calibri"/>
              <a:ea typeface="Calibri"/>
              <a:cs typeface="Calibri"/>
              <a:sym typeface="Calibri"/>
            </a:endParaRPr>
          </a:p>
          <a:p>
            <a:pPr marL="685800" lvl="0" indent="0" algn="l" rtl="0">
              <a:spcBef>
                <a:spcPts val="0"/>
              </a:spcBef>
              <a:spcAft>
                <a:spcPts val="0"/>
              </a:spcAft>
              <a:buNone/>
            </a:pPr>
            <a:endParaRPr sz="1700">
              <a:latin typeface="Calibri"/>
              <a:ea typeface="Calibri"/>
              <a:cs typeface="Calibri"/>
              <a:sym typeface="Calibri"/>
            </a:endParaRPr>
          </a:p>
          <a:p>
            <a:pPr marL="0" lvl="0" indent="0" algn="l" rtl="0">
              <a:spcBef>
                <a:spcPts val="0"/>
              </a:spcBef>
              <a:spcAft>
                <a:spcPts val="0"/>
              </a:spcAft>
              <a:buNone/>
            </a:pPr>
            <a:r>
              <a:rPr lang="en" sz="1700">
                <a:latin typeface="Calibri"/>
                <a:ea typeface="Calibri"/>
                <a:cs typeface="Calibri"/>
                <a:sym typeface="Calibri"/>
              </a:rPr>
              <a:t> </a:t>
            </a:r>
            <a:endParaRPr sz="1700">
              <a:latin typeface="Calibri"/>
              <a:ea typeface="Calibri"/>
              <a:cs typeface="Calibri"/>
              <a:sym typeface="Calibri"/>
            </a:endParaRPr>
          </a:p>
          <a:p>
            <a:pPr marL="0" lvl="0" indent="0" algn="l" rtl="0">
              <a:spcBef>
                <a:spcPts val="0"/>
              </a:spcBef>
              <a:spcAft>
                <a:spcPts val="0"/>
              </a:spcAft>
              <a:buNone/>
            </a:pPr>
            <a:endParaRPr sz="1700">
              <a:latin typeface="Calibri"/>
              <a:ea typeface="Calibri"/>
              <a:cs typeface="Calibri"/>
              <a:sym typeface="Calibri"/>
            </a:endParaRPr>
          </a:p>
          <a:p>
            <a:pPr marL="0" lvl="0" indent="0" algn="l" rtl="0">
              <a:spcBef>
                <a:spcPts val="0"/>
              </a:spcBef>
              <a:spcAft>
                <a:spcPts val="0"/>
              </a:spcAft>
              <a:buNone/>
            </a:pPr>
            <a:endParaRPr sz="1300">
              <a:latin typeface="Calibri"/>
              <a:ea typeface="Calibri"/>
              <a:cs typeface="Calibri"/>
              <a:sym typeface="Calibri"/>
            </a:endParaRPr>
          </a:p>
        </p:txBody>
      </p:sp>
      <p:sp>
        <p:nvSpPr>
          <p:cNvPr id="134" name="Google Shape;134;p23"/>
          <p:cNvSpPr txBox="1"/>
          <p:nvPr/>
        </p:nvSpPr>
        <p:spPr>
          <a:xfrm>
            <a:off x="0" y="932794"/>
            <a:ext cx="5867700" cy="44712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900" b="1" u="sng">
                <a:solidFill>
                  <a:schemeClr val="dk1"/>
                </a:solidFill>
                <a:latin typeface="Calibri"/>
                <a:ea typeface="Calibri"/>
                <a:cs typeface="Calibri"/>
                <a:sym typeface="Calibri"/>
              </a:rPr>
              <a:t>Launched Events/Programs</a:t>
            </a:r>
            <a:endParaRPr sz="1900" b="1" u="sng">
              <a:solidFill>
                <a:schemeClr val="dk1"/>
              </a:solidFill>
              <a:latin typeface="Calibri"/>
              <a:ea typeface="Calibri"/>
              <a:cs typeface="Calibri"/>
              <a:sym typeface="Calibri"/>
            </a:endParaRPr>
          </a:p>
          <a:p>
            <a:pPr marL="0" lvl="0" indent="0" algn="l" rtl="0">
              <a:spcBef>
                <a:spcPts val="0"/>
              </a:spcBef>
              <a:spcAft>
                <a:spcPts val="0"/>
              </a:spcAft>
              <a:buNone/>
            </a:pPr>
            <a:r>
              <a:rPr lang="en" sz="1600">
                <a:solidFill>
                  <a:schemeClr val="dk1"/>
                </a:solidFill>
                <a:latin typeface="Calibri"/>
                <a:ea typeface="Calibri"/>
                <a:cs typeface="Calibri"/>
                <a:sym typeface="Calibri"/>
              </a:rPr>
              <a:t>-</a:t>
            </a:r>
            <a:r>
              <a:rPr lang="en" sz="1400">
                <a:solidFill>
                  <a:schemeClr val="dk1"/>
                </a:solidFill>
                <a:latin typeface="Calibri"/>
                <a:ea typeface="Calibri"/>
                <a:cs typeface="Calibri"/>
                <a:sym typeface="Calibri"/>
              </a:rPr>
              <a:t>Royal Ambassadors</a:t>
            </a:r>
            <a:endParaRPr sz="1400">
              <a:solidFill>
                <a:schemeClr val="dk1"/>
              </a:solidFill>
              <a:latin typeface="Calibri"/>
              <a:ea typeface="Calibri"/>
              <a:cs typeface="Calibri"/>
              <a:sym typeface="Calibri"/>
            </a:endParaRPr>
          </a:p>
          <a:p>
            <a:pPr marL="0" lvl="0" indent="0" algn="l" rtl="0">
              <a:spcBef>
                <a:spcPts val="0"/>
              </a:spcBef>
              <a:spcAft>
                <a:spcPts val="0"/>
              </a:spcAft>
              <a:buNone/>
            </a:pPr>
            <a:r>
              <a:rPr lang="en" sz="1400">
                <a:solidFill>
                  <a:schemeClr val="dk1"/>
                </a:solidFill>
                <a:latin typeface="Calibri"/>
                <a:ea typeface="Calibri"/>
                <a:cs typeface="Calibri"/>
                <a:sym typeface="Calibri"/>
              </a:rPr>
              <a:t>-Teacher Appreciation Week</a:t>
            </a:r>
            <a:endParaRPr sz="1400">
              <a:solidFill>
                <a:schemeClr val="dk1"/>
              </a:solidFill>
              <a:latin typeface="Calibri"/>
              <a:ea typeface="Calibri"/>
              <a:cs typeface="Calibri"/>
              <a:sym typeface="Calibri"/>
            </a:endParaRPr>
          </a:p>
          <a:p>
            <a:pPr marL="0" lvl="0" indent="0" algn="l" rtl="0">
              <a:spcBef>
                <a:spcPts val="0"/>
              </a:spcBef>
              <a:spcAft>
                <a:spcPts val="0"/>
              </a:spcAft>
              <a:buNone/>
            </a:pPr>
            <a:r>
              <a:rPr lang="en" sz="1400">
                <a:solidFill>
                  <a:schemeClr val="dk1"/>
                </a:solidFill>
                <a:latin typeface="Calibri"/>
                <a:ea typeface="Calibri"/>
                <a:cs typeface="Calibri"/>
                <a:sym typeface="Calibri"/>
              </a:rPr>
              <a:t>-Spring Fling </a:t>
            </a:r>
            <a:endParaRPr sz="1400">
              <a:solidFill>
                <a:schemeClr val="dk1"/>
              </a:solidFill>
              <a:latin typeface="Calibri"/>
              <a:ea typeface="Calibri"/>
              <a:cs typeface="Calibri"/>
              <a:sym typeface="Calibri"/>
            </a:endParaRPr>
          </a:p>
          <a:p>
            <a:pPr marL="0" lvl="0" indent="0" algn="l" rtl="0">
              <a:spcBef>
                <a:spcPts val="0"/>
              </a:spcBef>
              <a:spcAft>
                <a:spcPts val="0"/>
              </a:spcAft>
              <a:buNone/>
            </a:pPr>
            <a:r>
              <a:rPr lang="en" sz="1400">
                <a:solidFill>
                  <a:schemeClr val="dk1"/>
                </a:solidFill>
                <a:latin typeface="Calibri"/>
                <a:ea typeface="Calibri"/>
                <a:cs typeface="Calibri"/>
                <a:sym typeface="Calibri"/>
              </a:rPr>
              <a:t>-UConn Field Trip</a:t>
            </a:r>
            <a:endParaRPr sz="1400">
              <a:solidFill>
                <a:schemeClr val="dk1"/>
              </a:solidFill>
              <a:latin typeface="Calibri"/>
              <a:ea typeface="Calibri"/>
              <a:cs typeface="Calibri"/>
              <a:sym typeface="Calibri"/>
            </a:endParaRPr>
          </a:p>
          <a:p>
            <a:pPr marL="0" lvl="0" indent="0" algn="l" rtl="0">
              <a:spcBef>
                <a:spcPts val="0"/>
              </a:spcBef>
              <a:spcAft>
                <a:spcPts val="0"/>
              </a:spcAft>
              <a:buNone/>
            </a:pPr>
            <a:r>
              <a:rPr lang="en" sz="1400">
                <a:solidFill>
                  <a:schemeClr val="dk1"/>
                </a:solidFill>
                <a:latin typeface="Calibri"/>
                <a:ea typeface="Calibri"/>
                <a:cs typeface="Calibri"/>
                <a:sym typeface="Calibri"/>
              </a:rPr>
              <a:t>-SGA Fundraising initiatives</a:t>
            </a:r>
            <a:endParaRPr sz="1400">
              <a:solidFill>
                <a:schemeClr val="dk1"/>
              </a:solidFill>
              <a:latin typeface="Calibri"/>
              <a:ea typeface="Calibri"/>
              <a:cs typeface="Calibri"/>
              <a:sym typeface="Calibri"/>
            </a:endParaRPr>
          </a:p>
          <a:p>
            <a:pPr marL="0" lvl="0" indent="0" algn="l" rtl="0">
              <a:spcBef>
                <a:spcPts val="0"/>
              </a:spcBef>
              <a:spcAft>
                <a:spcPts val="0"/>
              </a:spcAft>
              <a:buNone/>
            </a:pPr>
            <a:r>
              <a:rPr lang="en" sz="1400">
                <a:solidFill>
                  <a:schemeClr val="dk1"/>
                </a:solidFill>
                <a:latin typeface="Calibri"/>
                <a:ea typeface="Calibri"/>
                <a:cs typeface="Calibri"/>
                <a:sym typeface="Calibri"/>
              </a:rPr>
              <a:t>-9th Grade Field Trip</a:t>
            </a:r>
            <a:endParaRPr sz="1400">
              <a:solidFill>
                <a:schemeClr val="dk1"/>
              </a:solidFill>
              <a:latin typeface="Calibri"/>
              <a:ea typeface="Calibri"/>
              <a:cs typeface="Calibri"/>
              <a:sym typeface="Calibri"/>
            </a:endParaRPr>
          </a:p>
          <a:p>
            <a:pPr marL="0" lvl="0" indent="0" algn="l" rtl="0">
              <a:spcBef>
                <a:spcPts val="0"/>
              </a:spcBef>
              <a:spcAft>
                <a:spcPts val="0"/>
              </a:spcAft>
              <a:buNone/>
            </a:pPr>
            <a:r>
              <a:rPr lang="en" sz="1400">
                <a:solidFill>
                  <a:schemeClr val="dk1"/>
                </a:solidFill>
                <a:latin typeface="Calibri"/>
                <a:ea typeface="Calibri"/>
                <a:cs typeface="Calibri"/>
                <a:sym typeface="Calibri"/>
              </a:rPr>
              <a:t>-10th Grade Field Trip</a:t>
            </a:r>
            <a:endParaRPr sz="1400">
              <a:solidFill>
                <a:schemeClr val="dk1"/>
              </a:solidFill>
              <a:latin typeface="Calibri"/>
              <a:ea typeface="Calibri"/>
              <a:cs typeface="Calibri"/>
              <a:sym typeface="Calibri"/>
            </a:endParaRPr>
          </a:p>
          <a:p>
            <a:pPr marL="0" lvl="0" indent="0" algn="l" rtl="0">
              <a:spcBef>
                <a:spcPts val="0"/>
              </a:spcBef>
              <a:spcAft>
                <a:spcPts val="0"/>
              </a:spcAft>
              <a:buNone/>
            </a:pPr>
            <a:r>
              <a:rPr lang="en" sz="1400">
                <a:solidFill>
                  <a:schemeClr val="dk1"/>
                </a:solidFill>
                <a:latin typeface="Calibri"/>
                <a:ea typeface="Calibri"/>
                <a:cs typeface="Calibri"/>
                <a:sym typeface="Calibri"/>
              </a:rPr>
              <a:t>-Royal Ambassadors- Tour Support</a:t>
            </a:r>
            <a:endParaRPr sz="1400">
              <a:solidFill>
                <a:schemeClr val="dk1"/>
              </a:solidFill>
              <a:latin typeface="Calibri"/>
              <a:ea typeface="Calibri"/>
              <a:cs typeface="Calibri"/>
              <a:sym typeface="Calibri"/>
            </a:endParaRPr>
          </a:p>
          <a:p>
            <a:pPr marL="0" lvl="0" indent="0" algn="l" rtl="0">
              <a:spcBef>
                <a:spcPts val="0"/>
              </a:spcBef>
              <a:spcAft>
                <a:spcPts val="0"/>
              </a:spcAft>
              <a:buNone/>
            </a:pPr>
            <a:r>
              <a:rPr lang="en" sz="1400">
                <a:solidFill>
                  <a:schemeClr val="dk1"/>
                </a:solidFill>
                <a:latin typeface="Calibri"/>
                <a:ea typeface="Calibri"/>
                <a:cs typeface="Calibri"/>
                <a:sym typeface="Calibri"/>
              </a:rPr>
              <a:t>-NHS</a:t>
            </a:r>
            <a:endParaRPr sz="1400">
              <a:solidFill>
                <a:schemeClr val="dk1"/>
              </a:solidFill>
              <a:latin typeface="Calibri"/>
              <a:ea typeface="Calibri"/>
              <a:cs typeface="Calibri"/>
              <a:sym typeface="Calibri"/>
            </a:endParaRPr>
          </a:p>
          <a:p>
            <a:pPr marL="0" lvl="0" indent="0" algn="l" rtl="0">
              <a:spcBef>
                <a:spcPts val="0"/>
              </a:spcBef>
              <a:spcAft>
                <a:spcPts val="0"/>
              </a:spcAft>
              <a:buNone/>
            </a:pPr>
            <a:r>
              <a:rPr lang="en" sz="1400">
                <a:solidFill>
                  <a:schemeClr val="dk1"/>
                </a:solidFill>
                <a:latin typeface="Calibri"/>
                <a:ea typeface="Calibri"/>
                <a:cs typeface="Calibri"/>
                <a:sym typeface="Calibri"/>
              </a:rPr>
              <a:t>-Cirque Du Soleil Trip</a:t>
            </a:r>
            <a:endParaRPr sz="1400">
              <a:solidFill>
                <a:schemeClr val="dk1"/>
              </a:solidFill>
              <a:latin typeface="Calibri"/>
              <a:ea typeface="Calibri"/>
              <a:cs typeface="Calibri"/>
              <a:sym typeface="Calibri"/>
            </a:endParaRPr>
          </a:p>
          <a:p>
            <a:pPr marL="0" lvl="0" indent="0" algn="l" rtl="0">
              <a:spcBef>
                <a:spcPts val="0"/>
              </a:spcBef>
              <a:spcAft>
                <a:spcPts val="0"/>
              </a:spcAft>
              <a:buNone/>
            </a:pPr>
            <a:r>
              <a:rPr lang="en" sz="1400">
                <a:solidFill>
                  <a:schemeClr val="dk1"/>
                </a:solidFill>
                <a:latin typeface="Calibri"/>
                <a:ea typeface="Calibri"/>
                <a:cs typeface="Calibri"/>
                <a:sym typeface="Calibri"/>
              </a:rPr>
              <a:t>-Gardening Club</a:t>
            </a:r>
            <a:endParaRPr sz="1400">
              <a:solidFill>
                <a:schemeClr val="dk1"/>
              </a:solidFill>
              <a:latin typeface="Calibri"/>
              <a:ea typeface="Calibri"/>
              <a:cs typeface="Calibri"/>
              <a:sym typeface="Calibri"/>
            </a:endParaRPr>
          </a:p>
          <a:p>
            <a:pPr marL="0" lvl="0" indent="0" algn="l" rtl="0">
              <a:spcBef>
                <a:spcPts val="0"/>
              </a:spcBef>
              <a:spcAft>
                <a:spcPts val="0"/>
              </a:spcAft>
              <a:buNone/>
            </a:pPr>
            <a:r>
              <a:rPr lang="en" sz="1400">
                <a:solidFill>
                  <a:schemeClr val="dk1"/>
                </a:solidFill>
                <a:latin typeface="Calibri"/>
                <a:ea typeface="Calibri"/>
                <a:cs typeface="Calibri"/>
                <a:sym typeface="Calibri"/>
              </a:rPr>
              <a:t>-Spoken Word Club</a:t>
            </a:r>
            <a:endParaRPr sz="1400">
              <a:solidFill>
                <a:schemeClr val="dk1"/>
              </a:solidFill>
              <a:latin typeface="Calibri"/>
              <a:ea typeface="Calibri"/>
              <a:cs typeface="Calibri"/>
              <a:sym typeface="Calibri"/>
            </a:endParaRPr>
          </a:p>
          <a:p>
            <a:pPr marL="0" lvl="0" indent="0" algn="l" rtl="0">
              <a:spcBef>
                <a:spcPts val="0"/>
              </a:spcBef>
              <a:spcAft>
                <a:spcPts val="0"/>
              </a:spcAft>
              <a:buNone/>
            </a:pPr>
            <a:r>
              <a:rPr lang="en" sz="1400">
                <a:solidFill>
                  <a:schemeClr val="dk1"/>
                </a:solidFill>
                <a:latin typeface="Calibri"/>
                <a:ea typeface="Calibri"/>
                <a:cs typeface="Calibri"/>
                <a:sym typeface="Calibri"/>
              </a:rPr>
              <a:t>-Book Club</a:t>
            </a:r>
            <a:endParaRPr sz="14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800"/>
              <a:buFont typeface="Arial"/>
              <a:buNone/>
            </a:pPr>
            <a:r>
              <a:rPr lang="en" sz="1900" b="1" u="sng">
                <a:solidFill>
                  <a:schemeClr val="dk1"/>
                </a:solidFill>
                <a:latin typeface="Calibri"/>
                <a:ea typeface="Calibri"/>
                <a:cs typeface="Calibri"/>
                <a:sym typeface="Calibri"/>
              </a:rPr>
              <a:t>Upcoming</a:t>
            </a:r>
            <a:endParaRPr sz="1900" b="1" u="sng">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800"/>
              <a:buFont typeface="Arial"/>
              <a:buNone/>
            </a:pPr>
            <a:r>
              <a:rPr lang="en" sz="1600" b="1">
                <a:solidFill>
                  <a:schemeClr val="dk1"/>
                </a:solidFill>
                <a:latin typeface="Calibri"/>
                <a:ea typeface="Calibri"/>
                <a:cs typeface="Calibri"/>
                <a:sym typeface="Calibri"/>
              </a:rPr>
              <a:t>Junior Week</a:t>
            </a:r>
            <a:r>
              <a:rPr lang="en" sz="1600">
                <a:solidFill>
                  <a:schemeClr val="dk1"/>
                </a:solidFill>
                <a:latin typeface="Calibri"/>
                <a:ea typeface="Calibri"/>
                <a:cs typeface="Calibri"/>
                <a:sym typeface="Calibri"/>
              </a:rPr>
              <a:t>:  Interskate, Revolution Bowling, Junior Awards Ceremony, Prom, Six Flags</a:t>
            </a:r>
            <a:endParaRPr sz="16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800"/>
              <a:buFont typeface="Arial"/>
              <a:buNone/>
            </a:pPr>
            <a:r>
              <a:rPr lang="en" sz="1600" b="1">
                <a:solidFill>
                  <a:schemeClr val="dk1"/>
                </a:solidFill>
                <a:latin typeface="Calibri"/>
                <a:ea typeface="Calibri"/>
                <a:cs typeface="Calibri"/>
                <a:sym typeface="Calibri"/>
              </a:rPr>
              <a:t>Top 10% Dinner</a:t>
            </a:r>
            <a:endParaRPr sz="1600" b="1">
              <a:solidFill>
                <a:schemeClr val="dk1"/>
              </a:solidFill>
              <a:latin typeface="Calibri"/>
              <a:ea typeface="Calibri"/>
              <a:cs typeface="Calibri"/>
              <a:sym typeface="Calibri"/>
            </a:endParaRPr>
          </a:p>
          <a:p>
            <a:pPr marL="0" lvl="0" indent="0" algn="l" rtl="0">
              <a:spcBef>
                <a:spcPts val="0"/>
              </a:spcBef>
              <a:spcAft>
                <a:spcPts val="0"/>
              </a:spcAft>
              <a:buNone/>
            </a:pPr>
            <a:endParaRPr sz="16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800"/>
              <a:buFont typeface="Arial"/>
              <a:buNone/>
            </a:pPr>
            <a:endParaRPr sz="1600" b="1">
              <a:solidFill>
                <a:schemeClr val="dk1"/>
              </a:solidFill>
              <a:latin typeface="Calibri"/>
              <a:ea typeface="Calibri"/>
              <a:cs typeface="Calibri"/>
              <a:sym typeface="Calibri"/>
            </a:endParaRPr>
          </a:p>
        </p:txBody>
      </p:sp>
      <p:pic>
        <p:nvPicPr>
          <p:cNvPr id="135" name="Google Shape;135;p23"/>
          <p:cNvPicPr preferRelativeResize="0"/>
          <p:nvPr/>
        </p:nvPicPr>
        <p:blipFill>
          <a:blip r:embed="rId4">
            <a:alphaModFix/>
          </a:blip>
          <a:stretch>
            <a:fillRect/>
          </a:stretch>
        </p:blipFill>
        <p:spPr>
          <a:xfrm>
            <a:off x="2823600" y="531355"/>
            <a:ext cx="2340656" cy="2037113"/>
          </a:xfrm>
          <a:prstGeom prst="rect">
            <a:avLst/>
          </a:prstGeom>
          <a:noFill/>
          <a:ln>
            <a:noFill/>
          </a:ln>
        </p:spPr>
      </p:pic>
      <p:pic>
        <p:nvPicPr>
          <p:cNvPr id="136" name="Google Shape;136;p23"/>
          <p:cNvPicPr preferRelativeResize="0"/>
          <p:nvPr/>
        </p:nvPicPr>
        <p:blipFill>
          <a:blip r:embed="rId5">
            <a:alphaModFix/>
          </a:blip>
          <a:stretch>
            <a:fillRect/>
          </a:stretch>
        </p:blipFill>
        <p:spPr>
          <a:xfrm>
            <a:off x="6342225" y="1728150"/>
            <a:ext cx="2801776" cy="2101332"/>
          </a:xfrm>
          <a:prstGeom prst="rect">
            <a:avLst/>
          </a:prstGeom>
          <a:noFill/>
          <a:ln>
            <a:noFill/>
          </a:ln>
        </p:spPr>
      </p:pic>
      <p:pic>
        <p:nvPicPr>
          <p:cNvPr id="137" name="Google Shape;137;p23"/>
          <p:cNvPicPr preferRelativeResize="0"/>
          <p:nvPr/>
        </p:nvPicPr>
        <p:blipFill>
          <a:blip r:embed="rId6">
            <a:alphaModFix/>
          </a:blip>
          <a:stretch>
            <a:fillRect/>
          </a:stretch>
        </p:blipFill>
        <p:spPr>
          <a:xfrm>
            <a:off x="4958944" y="2127542"/>
            <a:ext cx="1416750" cy="1888987"/>
          </a:xfrm>
          <a:prstGeom prst="rect">
            <a:avLst/>
          </a:prstGeom>
          <a:noFill/>
          <a:ln>
            <a:noFill/>
          </a:ln>
        </p:spPr>
      </p:pic>
      <p:pic>
        <p:nvPicPr>
          <p:cNvPr id="138" name="Google Shape;138;p23"/>
          <p:cNvPicPr preferRelativeResize="0"/>
          <p:nvPr/>
        </p:nvPicPr>
        <p:blipFill>
          <a:blip r:embed="rId7">
            <a:alphaModFix/>
          </a:blip>
          <a:stretch>
            <a:fillRect/>
          </a:stretch>
        </p:blipFill>
        <p:spPr>
          <a:xfrm>
            <a:off x="6039225" y="0"/>
            <a:ext cx="3072267" cy="1728150"/>
          </a:xfrm>
          <a:prstGeom prst="rect">
            <a:avLst/>
          </a:prstGeom>
          <a:noFill/>
          <a:ln>
            <a:noFill/>
          </a:ln>
        </p:spPr>
      </p:pic>
      <p:pic>
        <p:nvPicPr>
          <p:cNvPr id="139" name="Google Shape;139;p23"/>
          <p:cNvPicPr preferRelativeResize="0"/>
          <p:nvPr/>
        </p:nvPicPr>
        <p:blipFill>
          <a:blip r:embed="rId8">
            <a:alphaModFix/>
          </a:blip>
          <a:stretch>
            <a:fillRect/>
          </a:stretch>
        </p:blipFill>
        <p:spPr>
          <a:xfrm>
            <a:off x="5165269" y="-85969"/>
            <a:ext cx="1245101" cy="2213514"/>
          </a:xfrm>
          <a:prstGeom prst="rect">
            <a:avLst/>
          </a:prstGeom>
          <a:noFill/>
          <a:ln>
            <a:noFill/>
          </a:ln>
        </p:spPr>
      </p:pic>
      <p:pic>
        <p:nvPicPr>
          <p:cNvPr id="140" name="Google Shape;140;p23"/>
          <p:cNvPicPr preferRelativeResize="0"/>
          <p:nvPr/>
        </p:nvPicPr>
        <p:blipFill>
          <a:blip r:embed="rId9">
            <a:alphaModFix/>
          </a:blip>
          <a:stretch>
            <a:fillRect/>
          </a:stretch>
        </p:blipFill>
        <p:spPr>
          <a:xfrm>
            <a:off x="3624223" y="2350005"/>
            <a:ext cx="1416750" cy="194575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4"/>
          <p:cNvSpPr txBox="1">
            <a:spLocks noGrp="1"/>
          </p:cNvSpPr>
          <p:nvPr>
            <p:ph type="sldNum" idx="4294967295"/>
          </p:nvPr>
        </p:nvSpPr>
        <p:spPr>
          <a:xfrm>
            <a:off x="8986840" y="4962674"/>
            <a:ext cx="217500" cy="180900"/>
          </a:xfrm>
          <a:prstGeom prst="rect">
            <a:avLst/>
          </a:prstGeom>
          <a:noFill/>
          <a:ln>
            <a:noFill/>
          </a:ln>
        </p:spPr>
        <p:txBody>
          <a:bodyPr spcFirstLastPara="1" wrap="square" lIns="48200" tIns="24100" rIns="48200" bIns="24100" anchor="t" anchorCtr="0">
            <a:normAutofit/>
          </a:bodyPr>
          <a:lstStyle/>
          <a:p>
            <a:pPr marL="0" marR="0" lvl="0" indent="0" algn="ctr" rtl="0">
              <a:spcBef>
                <a:spcPts val="0"/>
              </a:spcBef>
              <a:spcAft>
                <a:spcPts val="0"/>
              </a:spcAft>
              <a:buClr>
                <a:srgbClr val="4D4D4D"/>
              </a:buClr>
              <a:buSzPts val="800"/>
              <a:buFont typeface="Helvetica Neue"/>
              <a:buNone/>
            </a:pPr>
            <a:fld id="{00000000-1234-1234-1234-123412341234}" type="slidenum">
              <a:rPr lang="en" sz="800" b="1" i="0" u="none" strike="noStrike" cap="none">
                <a:solidFill>
                  <a:srgbClr val="4D4D4D"/>
                </a:solidFill>
                <a:latin typeface="Helvetica Neue"/>
                <a:ea typeface="Helvetica Neue"/>
                <a:cs typeface="Helvetica Neue"/>
                <a:sym typeface="Helvetica Neue"/>
              </a:rPr>
              <a:t>7</a:t>
            </a:fld>
            <a:endParaRPr sz="800" b="1" i="0" u="none" strike="noStrike" cap="none">
              <a:solidFill>
                <a:srgbClr val="4D4D4D"/>
              </a:solidFill>
              <a:latin typeface="Helvetica Neue"/>
              <a:ea typeface="Helvetica Neue"/>
              <a:cs typeface="Helvetica Neue"/>
              <a:sym typeface="Helvetica Neue"/>
            </a:endParaRPr>
          </a:p>
        </p:txBody>
      </p:sp>
      <p:sp>
        <p:nvSpPr>
          <p:cNvPr id="146" name="Google Shape;146;p24"/>
          <p:cNvSpPr/>
          <p:nvPr/>
        </p:nvSpPr>
        <p:spPr>
          <a:xfrm>
            <a:off x="1211306" y="175856"/>
            <a:ext cx="1744800" cy="261600"/>
          </a:xfrm>
          <a:prstGeom prst="rect">
            <a:avLst/>
          </a:prstGeom>
          <a:noFill/>
          <a:ln>
            <a:noFill/>
          </a:ln>
        </p:spPr>
        <p:txBody>
          <a:bodyPr spcFirstLastPara="1" wrap="square" lIns="45700" tIns="22850" rIns="45700" bIns="22850" anchor="ctr" anchorCtr="0">
            <a:noAutofit/>
          </a:bodyPr>
          <a:lstStyle/>
          <a:p>
            <a:pPr marL="0" marR="0" lvl="0" indent="0" algn="l" rtl="0">
              <a:lnSpc>
                <a:spcPct val="100000"/>
              </a:lnSpc>
              <a:spcBef>
                <a:spcPts val="0"/>
              </a:spcBef>
              <a:spcAft>
                <a:spcPts val="0"/>
              </a:spcAft>
              <a:buClr>
                <a:schemeClr val="dk1"/>
              </a:buClr>
              <a:buSzPts val="2100"/>
              <a:buFont typeface="Arial"/>
              <a:buNone/>
            </a:pPr>
            <a:endParaRPr sz="2100" i="0" u="none" strike="noStrike" cap="none">
              <a:solidFill>
                <a:srgbClr val="980000"/>
              </a:solidFill>
              <a:latin typeface="Oswald"/>
              <a:ea typeface="Oswald"/>
              <a:cs typeface="Oswald"/>
              <a:sym typeface="Oswald"/>
            </a:endParaRPr>
          </a:p>
        </p:txBody>
      </p:sp>
      <p:pic>
        <p:nvPicPr>
          <p:cNvPr id="147" name="Google Shape;147;p24"/>
          <p:cNvPicPr preferRelativeResize="0"/>
          <p:nvPr/>
        </p:nvPicPr>
        <p:blipFill>
          <a:blip r:embed="rId3">
            <a:alphaModFix/>
          </a:blip>
          <a:stretch>
            <a:fillRect/>
          </a:stretch>
        </p:blipFill>
        <p:spPr>
          <a:xfrm>
            <a:off x="135338" y="75076"/>
            <a:ext cx="806719" cy="951338"/>
          </a:xfrm>
          <a:prstGeom prst="rect">
            <a:avLst/>
          </a:prstGeom>
          <a:noFill/>
          <a:ln>
            <a:noFill/>
          </a:ln>
        </p:spPr>
      </p:pic>
      <p:sp>
        <p:nvSpPr>
          <p:cNvPr id="148" name="Google Shape;148;p24"/>
          <p:cNvSpPr/>
          <p:nvPr/>
        </p:nvSpPr>
        <p:spPr>
          <a:xfrm>
            <a:off x="1066350" y="193913"/>
            <a:ext cx="3974700" cy="261600"/>
          </a:xfrm>
          <a:prstGeom prst="rect">
            <a:avLst/>
          </a:prstGeom>
          <a:noFill/>
          <a:ln>
            <a:noFill/>
          </a:ln>
        </p:spPr>
        <p:txBody>
          <a:bodyPr spcFirstLastPara="1" wrap="square" lIns="45700" tIns="22850" rIns="45700" bIns="22850" anchor="ctr" anchorCtr="0">
            <a:noAutofit/>
          </a:bodyPr>
          <a:lstStyle/>
          <a:p>
            <a:pPr marL="0" marR="0" lvl="0" indent="0" algn="l" rtl="0">
              <a:lnSpc>
                <a:spcPct val="100000"/>
              </a:lnSpc>
              <a:spcBef>
                <a:spcPts val="0"/>
              </a:spcBef>
              <a:spcAft>
                <a:spcPts val="0"/>
              </a:spcAft>
              <a:buClr>
                <a:srgbClr val="000000"/>
              </a:buClr>
              <a:buSzPts val="2100"/>
              <a:buFont typeface="Arial"/>
              <a:buNone/>
            </a:pPr>
            <a:r>
              <a:rPr lang="en" sz="2300">
                <a:solidFill>
                  <a:srgbClr val="980000"/>
                </a:solidFill>
                <a:latin typeface="Raleway"/>
                <a:ea typeface="Raleway"/>
                <a:cs typeface="Raleway"/>
                <a:sym typeface="Raleway"/>
              </a:rPr>
              <a:t>HIGHLIGHTS - ELL</a:t>
            </a:r>
            <a:endParaRPr sz="2100" i="0" u="none" strike="noStrike" cap="none">
              <a:solidFill>
                <a:srgbClr val="980000"/>
              </a:solidFill>
              <a:latin typeface="Oswald"/>
              <a:ea typeface="Oswald"/>
              <a:cs typeface="Oswald"/>
              <a:sym typeface="Oswald"/>
            </a:endParaRPr>
          </a:p>
        </p:txBody>
      </p:sp>
      <p:sp>
        <p:nvSpPr>
          <p:cNvPr id="149" name="Google Shape;149;p24"/>
          <p:cNvSpPr txBox="1"/>
          <p:nvPr/>
        </p:nvSpPr>
        <p:spPr>
          <a:xfrm>
            <a:off x="135338" y="1182413"/>
            <a:ext cx="4247400" cy="36669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900">
                <a:latin typeface="Calibri"/>
                <a:ea typeface="Calibri"/>
                <a:cs typeface="Calibri"/>
                <a:sym typeface="Calibri"/>
              </a:rPr>
              <a:t>ACCESS Celebration May 28th 7:30 - 9!</a:t>
            </a:r>
            <a:endParaRPr sz="1900">
              <a:latin typeface="Calibri"/>
              <a:ea typeface="Calibri"/>
              <a:cs typeface="Calibri"/>
              <a:sym typeface="Calibri"/>
            </a:endParaRPr>
          </a:p>
          <a:p>
            <a:pPr marL="0" lvl="0" indent="0" algn="l" rtl="0">
              <a:spcBef>
                <a:spcPts val="0"/>
              </a:spcBef>
              <a:spcAft>
                <a:spcPts val="0"/>
              </a:spcAft>
              <a:buNone/>
            </a:pPr>
            <a:endParaRPr sz="1900">
              <a:latin typeface="Calibri"/>
              <a:ea typeface="Calibri"/>
              <a:cs typeface="Calibri"/>
              <a:sym typeface="Calibri"/>
            </a:endParaRPr>
          </a:p>
          <a:p>
            <a:pPr marL="342900" lvl="0" indent="-285750" algn="l" rtl="0">
              <a:spcBef>
                <a:spcPts val="0"/>
              </a:spcBef>
              <a:spcAft>
                <a:spcPts val="0"/>
              </a:spcAft>
              <a:buSzPts val="1900"/>
              <a:buFont typeface="Calibri"/>
              <a:buChar char="-"/>
            </a:pPr>
            <a:r>
              <a:rPr lang="en" sz="1900">
                <a:latin typeface="Calibri"/>
                <a:ea typeface="Calibri"/>
                <a:cs typeface="Calibri"/>
                <a:sym typeface="Calibri"/>
              </a:rPr>
              <a:t>Inviting 41 students (and families!) who met target, reclassified, or grew more than 1 full point. </a:t>
            </a:r>
            <a:endParaRPr sz="1900">
              <a:latin typeface="Calibri"/>
              <a:ea typeface="Calibri"/>
              <a:cs typeface="Calibri"/>
              <a:sym typeface="Calibri"/>
            </a:endParaRPr>
          </a:p>
          <a:p>
            <a:pPr marL="342900" lvl="0" indent="-285750" algn="l" rtl="0">
              <a:spcBef>
                <a:spcPts val="0"/>
              </a:spcBef>
              <a:spcAft>
                <a:spcPts val="0"/>
              </a:spcAft>
              <a:buSzPts val="1900"/>
              <a:buFont typeface="Calibri"/>
              <a:buChar char="-"/>
            </a:pPr>
            <a:r>
              <a:rPr lang="en" sz="1900">
                <a:latin typeface="Calibri"/>
                <a:ea typeface="Calibri"/>
                <a:cs typeface="Calibri"/>
                <a:sym typeface="Calibri"/>
              </a:rPr>
              <a:t>Breakfast buffet</a:t>
            </a:r>
            <a:endParaRPr sz="1900">
              <a:latin typeface="Calibri"/>
              <a:ea typeface="Calibri"/>
              <a:cs typeface="Calibri"/>
              <a:sym typeface="Calibri"/>
            </a:endParaRPr>
          </a:p>
          <a:p>
            <a:pPr marL="342900" lvl="0" indent="-285750" algn="l" rtl="0">
              <a:spcBef>
                <a:spcPts val="0"/>
              </a:spcBef>
              <a:spcAft>
                <a:spcPts val="0"/>
              </a:spcAft>
              <a:buSzPts val="1900"/>
              <a:buFont typeface="Calibri"/>
              <a:buChar char="-"/>
            </a:pPr>
            <a:r>
              <a:rPr lang="en" sz="1900">
                <a:latin typeface="Calibri"/>
                <a:ea typeface="Calibri"/>
                <a:cs typeface="Calibri"/>
                <a:sym typeface="Calibri"/>
              </a:rPr>
              <a:t>Certificates for everyone</a:t>
            </a:r>
            <a:endParaRPr sz="1900">
              <a:latin typeface="Calibri"/>
              <a:ea typeface="Calibri"/>
              <a:cs typeface="Calibri"/>
              <a:sym typeface="Calibri"/>
            </a:endParaRPr>
          </a:p>
          <a:p>
            <a:pPr marL="342900" lvl="0" indent="-285750" algn="l" rtl="0">
              <a:spcBef>
                <a:spcPts val="0"/>
              </a:spcBef>
              <a:spcAft>
                <a:spcPts val="0"/>
              </a:spcAft>
              <a:buSzPts val="1900"/>
              <a:buFont typeface="Calibri"/>
              <a:buChar char="-"/>
            </a:pPr>
            <a:r>
              <a:rPr lang="en" sz="1900">
                <a:latin typeface="Calibri"/>
                <a:ea typeface="Calibri"/>
                <a:cs typeface="Calibri"/>
                <a:sym typeface="Calibri"/>
              </a:rPr>
              <a:t>Medals w/ names engraved for Special Awards</a:t>
            </a:r>
            <a:endParaRPr sz="1900">
              <a:latin typeface="Calibri"/>
              <a:ea typeface="Calibri"/>
              <a:cs typeface="Calibri"/>
              <a:sym typeface="Calibri"/>
            </a:endParaRPr>
          </a:p>
          <a:p>
            <a:pPr marL="0" lvl="0" indent="0" algn="l" rtl="0">
              <a:spcBef>
                <a:spcPts val="0"/>
              </a:spcBef>
              <a:spcAft>
                <a:spcPts val="0"/>
              </a:spcAft>
              <a:buNone/>
            </a:pPr>
            <a:endParaRPr sz="1900">
              <a:latin typeface="Calibri"/>
              <a:ea typeface="Calibri"/>
              <a:cs typeface="Calibri"/>
              <a:sym typeface="Calibri"/>
            </a:endParaRPr>
          </a:p>
          <a:p>
            <a:pPr marL="0" lvl="0" indent="0" algn="l" rtl="0">
              <a:spcBef>
                <a:spcPts val="0"/>
              </a:spcBef>
              <a:spcAft>
                <a:spcPts val="0"/>
              </a:spcAft>
              <a:buNone/>
            </a:pPr>
            <a:r>
              <a:rPr lang="en" sz="1900">
                <a:latin typeface="Calibri"/>
                <a:ea typeface="Calibri"/>
                <a:cs typeface="Calibri"/>
                <a:sym typeface="Calibri"/>
              </a:rPr>
              <a:t>I am REALLY proud of our kids and my team!</a:t>
            </a:r>
            <a:endParaRPr sz="1900">
              <a:latin typeface="Calibri"/>
              <a:ea typeface="Calibri"/>
              <a:cs typeface="Calibri"/>
              <a:sym typeface="Calibri"/>
            </a:endParaRPr>
          </a:p>
        </p:txBody>
      </p:sp>
      <p:pic>
        <p:nvPicPr>
          <p:cNvPr id="150" name="Google Shape;150;p24"/>
          <p:cNvPicPr preferRelativeResize="0"/>
          <p:nvPr/>
        </p:nvPicPr>
        <p:blipFill>
          <a:blip r:embed="rId4">
            <a:alphaModFix/>
          </a:blip>
          <a:stretch>
            <a:fillRect/>
          </a:stretch>
        </p:blipFill>
        <p:spPr>
          <a:xfrm>
            <a:off x="4766100" y="1026403"/>
            <a:ext cx="3986213" cy="345043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Google Shape;156;p25"/>
          <p:cNvPicPr preferRelativeResize="0"/>
          <p:nvPr/>
        </p:nvPicPr>
        <p:blipFill>
          <a:blip r:embed="rId3">
            <a:alphaModFix/>
          </a:blip>
          <a:stretch>
            <a:fillRect/>
          </a:stretch>
        </p:blipFill>
        <p:spPr>
          <a:xfrm>
            <a:off x="135337" y="75073"/>
            <a:ext cx="580668" cy="684769"/>
          </a:xfrm>
          <a:prstGeom prst="rect">
            <a:avLst/>
          </a:prstGeom>
          <a:noFill/>
          <a:ln>
            <a:noFill/>
          </a:ln>
        </p:spPr>
      </p:pic>
      <p:sp>
        <p:nvSpPr>
          <p:cNvPr id="157" name="Google Shape;157;p25"/>
          <p:cNvSpPr txBox="1"/>
          <p:nvPr/>
        </p:nvSpPr>
        <p:spPr>
          <a:xfrm>
            <a:off x="912244" y="175022"/>
            <a:ext cx="8114100" cy="4926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en" sz="2300">
                <a:solidFill>
                  <a:srgbClr val="980000"/>
                </a:solidFill>
                <a:latin typeface="Raleway"/>
                <a:ea typeface="Raleway"/>
                <a:cs typeface="Raleway"/>
                <a:sym typeface="Raleway"/>
              </a:rPr>
              <a:t>COLLEGE OFFICE HIGHLIGHTS</a:t>
            </a:r>
            <a:endParaRPr sz="2300">
              <a:solidFill>
                <a:srgbClr val="980000"/>
              </a:solidFill>
              <a:latin typeface="Raleway"/>
              <a:ea typeface="Raleway"/>
              <a:cs typeface="Raleway"/>
              <a:sym typeface="Raleway"/>
            </a:endParaRPr>
          </a:p>
        </p:txBody>
      </p:sp>
      <p:sp>
        <p:nvSpPr>
          <p:cNvPr id="158" name="Google Shape;158;p25"/>
          <p:cNvSpPr txBox="1"/>
          <p:nvPr/>
        </p:nvSpPr>
        <p:spPr>
          <a:xfrm>
            <a:off x="180900" y="659906"/>
            <a:ext cx="4900200" cy="4284600"/>
          </a:xfrm>
          <a:prstGeom prst="rect">
            <a:avLst/>
          </a:prstGeom>
          <a:noFill/>
          <a:ln>
            <a:noFill/>
          </a:ln>
        </p:spPr>
        <p:txBody>
          <a:bodyPr spcFirstLastPara="1" wrap="square" lIns="68575" tIns="68575" rIns="68575" bIns="68575" anchor="t" anchorCtr="0">
            <a:noAutofit/>
          </a:bodyPr>
          <a:lstStyle/>
          <a:p>
            <a:pPr marL="0" lvl="0" indent="0" algn="ctr" rtl="0">
              <a:spcBef>
                <a:spcPts val="0"/>
              </a:spcBef>
              <a:spcAft>
                <a:spcPts val="0"/>
              </a:spcAft>
              <a:buNone/>
            </a:pPr>
            <a:endParaRPr sz="1400" b="1">
              <a:solidFill>
                <a:srgbClr val="4D4D4D"/>
              </a:solidFill>
              <a:latin typeface="Raleway"/>
              <a:ea typeface="Raleway"/>
              <a:cs typeface="Raleway"/>
              <a:sym typeface="Raleway"/>
            </a:endParaRPr>
          </a:p>
          <a:p>
            <a:pPr marL="0" lvl="0" indent="0" algn="ctr" rtl="0">
              <a:spcBef>
                <a:spcPts val="0"/>
              </a:spcBef>
              <a:spcAft>
                <a:spcPts val="0"/>
              </a:spcAft>
              <a:buNone/>
            </a:pPr>
            <a:r>
              <a:rPr lang="en" sz="1400" b="1">
                <a:solidFill>
                  <a:srgbClr val="222222"/>
                </a:solidFill>
                <a:latin typeface="Raleway"/>
                <a:ea typeface="Raleway"/>
                <a:cs typeface="Raleway"/>
                <a:sym typeface="Raleway"/>
              </a:rPr>
              <a:t>We have officially launched the new junior schedule!</a:t>
            </a:r>
            <a:endParaRPr sz="1400" b="1">
              <a:solidFill>
                <a:srgbClr val="222222"/>
              </a:solidFill>
              <a:latin typeface="Raleway"/>
              <a:ea typeface="Raleway"/>
              <a:cs typeface="Raleway"/>
              <a:sym typeface="Raleway"/>
            </a:endParaRPr>
          </a:p>
          <a:p>
            <a:pPr marL="0" lvl="0" indent="0" algn="ctr" rtl="0">
              <a:spcBef>
                <a:spcPts val="0"/>
              </a:spcBef>
              <a:spcAft>
                <a:spcPts val="0"/>
              </a:spcAft>
              <a:buNone/>
            </a:pPr>
            <a:endParaRPr sz="1400" b="1">
              <a:solidFill>
                <a:srgbClr val="222222"/>
              </a:solidFill>
              <a:latin typeface="Raleway"/>
              <a:ea typeface="Raleway"/>
              <a:cs typeface="Raleway"/>
              <a:sym typeface="Raleway"/>
            </a:endParaRPr>
          </a:p>
          <a:p>
            <a:pPr marL="0" lvl="0" indent="0" algn="ctr" rtl="0">
              <a:spcBef>
                <a:spcPts val="0"/>
              </a:spcBef>
              <a:spcAft>
                <a:spcPts val="0"/>
              </a:spcAft>
              <a:buNone/>
            </a:pPr>
            <a:r>
              <a:rPr lang="en" sz="1400">
                <a:solidFill>
                  <a:srgbClr val="222222"/>
                </a:solidFill>
                <a:latin typeface="Raleway"/>
                <a:ea typeface="Raleway"/>
                <a:cs typeface="Raleway"/>
                <a:sym typeface="Raleway"/>
              </a:rPr>
              <a:t>This new format is to ensure students are able to focus on what is needed for their junior portfolios:</a:t>
            </a:r>
            <a:endParaRPr sz="1400">
              <a:solidFill>
                <a:srgbClr val="222222"/>
              </a:solidFill>
              <a:latin typeface="Raleway"/>
              <a:ea typeface="Raleway"/>
              <a:cs typeface="Raleway"/>
              <a:sym typeface="Raleway"/>
            </a:endParaRPr>
          </a:p>
          <a:p>
            <a:pPr marL="0" lvl="0" indent="0" algn="ctr" rtl="0">
              <a:spcBef>
                <a:spcPts val="0"/>
              </a:spcBef>
              <a:spcAft>
                <a:spcPts val="0"/>
              </a:spcAft>
              <a:buNone/>
            </a:pPr>
            <a:endParaRPr sz="1400">
              <a:solidFill>
                <a:srgbClr val="222222"/>
              </a:solidFill>
              <a:latin typeface="Raleway"/>
              <a:ea typeface="Raleway"/>
              <a:cs typeface="Raleway"/>
              <a:sym typeface="Raleway"/>
            </a:endParaRPr>
          </a:p>
          <a:p>
            <a:pPr marL="342900" lvl="0" indent="-254000" algn="l" rtl="0">
              <a:lnSpc>
                <a:spcPct val="150000"/>
              </a:lnSpc>
              <a:spcBef>
                <a:spcPts val="0"/>
              </a:spcBef>
              <a:spcAft>
                <a:spcPts val="0"/>
              </a:spcAft>
              <a:buClr>
                <a:srgbClr val="222222"/>
              </a:buClr>
              <a:buSzPts val="1400"/>
              <a:buFont typeface="Raleway"/>
              <a:buChar char="●"/>
            </a:pPr>
            <a:r>
              <a:rPr lang="en" sz="1400" b="1">
                <a:solidFill>
                  <a:srgbClr val="222222"/>
                </a:solidFill>
                <a:latin typeface="Raleway"/>
                <a:ea typeface="Raleway"/>
                <a:cs typeface="Raleway"/>
                <a:sym typeface="Raleway"/>
              </a:rPr>
              <a:t>Resume</a:t>
            </a:r>
            <a:endParaRPr sz="1400" b="1">
              <a:solidFill>
                <a:srgbClr val="222222"/>
              </a:solidFill>
              <a:latin typeface="Raleway"/>
              <a:ea typeface="Raleway"/>
              <a:cs typeface="Raleway"/>
              <a:sym typeface="Raleway"/>
            </a:endParaRPr>
          </a:p>
          <a:p>
            <a:pPr marL="342900" lvl="0" indent="-254000" algn="l" rtl="0">
              <a:lnSpc>
                <a:spcPct val="150000"/>
              </a:lnSpc>
              <a:spcBef>
                <a:spcPts val="0"/>
              </a:spcBef>
              <a:spcAft>
                <a:spcPts val="0"/>
              </a:spcAft>
              <a:buClr>
                <a:srgbClr val="222222"/>
              </a:buClr>
              <a:buSzPts val="1400"/>
              <a:buFont typeface="Raleway"/>
              <a:buChar char="●"/>
            </a:pPr>
            <a:r>
              <a:rPr lang="en" sz="1400" b="1">
                <a:solidFill>
                  <a:srgbClr val="222222"/>
                </a:solidFill>
                <a:latin typeface="Raleway"/>
                <a:ea typeface="Raleway"/>
                <a:cs typeface="Raleway"/>
                <a:sym typeface="Raleway"/>
              </a:rPr>
              <a:t>Letter of Recommendation</a:t>
            </a:r>
            <a:endParaRPr sz="1400" b="1">
              <a:solidFill>
                <a:srgbClr val="222222"/>
              </a:solidFill>
              <a:latin typeface="Raleway"/>
              <a:ea typeface="Raleway"/>
              <a:cs typeface="Raleway"/>
              <a:sym typeface="Raleway"/>
            </a:endParaRPr>
          </a:p>
          <a:p>
            <a:pPr marL="342900" lvl="0" indent="-254000" algn="l" rtl="0">
              <a:lnSpc>
                <a:spcPct val="150000"/>
              </a:lnSpc>
              <a:spcBef>
                <a:spcPts val="0"/>
              </a:spcBef>
              <a:spcAft>
                <a:spcPts val="0"/>
              </a:spcAft>
              <a:buClr>
                <a:srgbClr val="222222"/>
              </a:buClr>
              <a:buSzPts val="1400"/>
              <a:buFont typeface="Raleway"/>
              <a:buChar char="●"/>
            </a:pPr>
            <a:r>
              <a:rPr lang="en" sz="1400" b="1">
                <a:solidFill>
                  <a:srgbClr val="222222"/>
                </a:solidFill>
                <a:latin typeface="Raleway"/>
                <a:ea typeface="Raleway"/>
                <a:cs typeface="Raleway"/>
                <a:sym typeface="Raleway"/>
              </a:rPr>
              <a:t>College/Career List</a:t>
            </a:r>
            <a:endParaRPr sz="1400" b="1">
              <a:solidFill>
                <a:srgbClr val="222222"/>
              </a:solidFill>
              <a:latin typeface="Raleway"/>
              <a:ea typeface="Raleway"/>
              <a:cs typeface="Raleway"/>
              <a:sym typeface="Raleway"/>
            </a:endParaRPr>
          </a:p>
          <a:p>
            <a:pPr marL="342900" lvl="0" indent="-254000" algn="l" rtl="0">
              <a:lnSpc>
                <a:spcPct val="150000"/>
              </a:lnSpc>
              <a:spcBef>
                <a:spcPts val="0"/>
              </a:spcBef>
              <a:spcAft>
                <a:spcPts val="0"/>
              </a:spcAft>
              <a:buClr>
                <a:srgbClr val="222222"/>
              </a:buClr>
              <a:buSzPts val="1400"/>
              <a:buFont typeface="Raleway"/>
              <a:buChar char="●"/>
            </a:pPr>
            <a:r>
              <a:rPr lang="en" sz="1400" b="1">
                <a:solidFill>
                  <a:srgbClr val="222222"/>
                </a:solidFill>
                <a:latin typeface="Raleway"/>
                <a:ea typeface="Raleway"/>
                <a:cs typeface="Raleway"/>
                <a:sym typeface="Raleway"/>
              </a:rPr>
              <a:t>Personal Statement</a:t>
            </a:r>
            <a:endParaRPr sz="1400" b="1">
              <a:solidFill>
                <a:srgbClr val="222222"/>
              </a:solidFill>
              <a:latin typeface="Raleway"/>
              <a:ea typeface="Raleway"/>
              <a:cs typeface="Raleway"/>
              <a:sym typeface="Raleway"/>
            </a:endParaRPr>
          </a:p>
          <a:p>
            <a:pPr marL="342900" lvl="0" indent="-254000" algn="l" rtl="0">
              <a:lnSpc>
                <a:spcPct val="150000"/>
              </a:lnSpc>
              <a:spcBef>
                <a:spcPts val="0"/>
              </a:spcBef>
              <a:spcAft>
                <a:spcPts val="0"/>
              </a:spcAft>
              <a:buClr>
                <a:srgbClr val="222222"/>
              </a:buClr>
              <a:buSzPts val="1400"/>
              <a:buFont typeface="Raleway"/>
              <a:buChar char="●"/>
            </a:pPr>
            <a:r>
              <a:rPr lang="en" sz="1400" i="1">
                <a:solidFill>
                  <a:srgbClr val="222222"/>
                </a:solidFill>
                <a:latin typeface="Raleway"/>
                <a:ea typeface="Raleway"/>
                <a:cs typeface="Raleway"/>
                <a:sym typeface="Raleway"/>
              </a:rPr>
              <a:t>FSA ID (for FAFSA)</a:t>
            </a:r>
            <a:endParaRPr sz="1400" i="1">
              <a:solidFill>
                <a:srgbClr val="222222"/>
              </a:solidFill>
              <a:latin typeface="Raleway"/>
              <a:ea typeface="Raleway"/>
              <a:cs typeface="Raleway"/>
              <a:sym typeface="Raleway"/>
            </a:endParaRPr>
          </a:p>
          <a:p>
            <a:pPr marL="0" lvl="0" indent="0" algn="l" rtl="0">
              <a:spcBef>
                <a:spcPts val="0"/>
              </a:spcBef>
              <a:spcAft>
                <a:spcPts val="0"/>
              </a:spcAft>
              <a:buNone/>
            </a:pPr>
            <a:endParaRPr sz="1300" i="1">
              <a:solidFill>
                <a:srgbClr val="222222"/>
              </a:solidFill>
              <a:latin typeface="Raleway"/>
              <a:ea typeface="Raleway"/>
              <a:cs typeface="Raleway"/>
              <a:sym typeface="Raleway"/>
            </a:endParaRPr>
          </a:p>
          <a:p>
            <a:pPr marL="0" lvl="0" indent="0" algn="ctr" rtl="0">
              <a:spcBef>
                <a:spcPts val="0"/>
              </a:spcBef>
              <a:spcAft>
                <a:spcPts val="0"/>
              </a:spcAft>
              <a:buNone/>
            </a:pPr>
            <a:endParaRPr sz="1300">
              <a:solidFill>
                <a:srgbClr val="222222"/>
              </a:solidFill>
              <a:latin typeface="Raleway"/>
              <a:ea typeface="Raleway"/>
              <a:cs typeface="Raleway"/>
              <a:sym typeface="Raleway"/>
            </a:endParaRPr>
          </a:p>
          <a:p>
            <a:pPr marL="0" lvl="0" indent="0" algn="ctr" rtl="0">
              <a:spcBef>
                <a:spcPts val="0"/>
              </a:spcBef>
              <a:spcAft>
                <a:spcPts val="0"/>
              </a:spcAft>
              <a:buNone/>
            </a:pPr>
            <a:r>
              <a:rPr lang="en" sz="1500" b="1" u="sng">
                <a:solidFill>
                  <a:schemeClr val="hlink"/>
                </a:solidFill>
                <a:latin typeface="Raleway"/>
                <a:ea typeface="Raleway"/>
                <a:cs typeface="Raleway"/>
                <a:sym typeface="Raleway"/>
                <a:hlinkClick r:id="rId4"/>
              </a:rPr>
              <a:t>Junior Portfolio Tracker</a:t>
            </a:r>
            <a:endParaRPr sz="1500" b="1">
              <a:solidFill>
                <a:srgbClr val="222222"/>
              </a:solidFill>
              <a:latin typeface="Raleway"/>
              <a:ea typeface="Raleway"/>
              <a:cs typeface="Raleway"/>
              <a:sym typeface="Raleway"/>
            </a:endParaRPr>
          </a:p>
        </p:txBody>
      </p:sp>
      <p:graphicFrame>
        <p:nvGraphicFramePr>
          <p:cNvPr id="159" name="Google Shape;159;p25"/>
          <p:cNvGraphicFramePr/>
          <p:nvPr/>
        </p:nvGraphicFramePr>
        <p:xfrm>
          <a:off x="5265656" y="417909"/>
          <a:ext cx="3000000" cy="3000000"/>
        </p:xfrm>
        <a:graphic>
          <a:graphicData uri="http://schemas.openxmlformats.org/drawingml/2006/table">
            <a:tbl>
              <a:tblPr>
                <a:noFill/>
                <a:tableStyleId>{E6568ECD-57E4-47CB-9FC5-D1B0FDC5E32E}</a:tableStyleId>
              </a:tblPr>
              <a:tblGrid>
                <a:gridCol w="11430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tblGrid>
              <a:tr h="150025">
                <a:tc gridSpan="3">
                  <a:txBody>
                    <a:bodyPr/>
                    <a:lstStyle/>
                    <a:p>
                      <a:pPr marL="0" lvl="0" indent="0" algn="ctr" rtl="0">
                        <a:lnSpc>
                          <a:spcPct val="115000"/>
                        </a:lnSpc>
                        <a:spcBef>
                          <a:spcPts val="0"/>
                        </a:spcBef>
                        <a:spcAft>
                          <a:spcPts val="0"/>
                        </a:spcAft>
                        <a:buNone/>
                      </a:pPr>
                      <a:r>
                        <a:rPr lang="en" sz="800" b="1">
                          <a:solidFill>
                            <a:srgbClr val="FFFFFF"/>
                          </a:solidFill>
                          <a:latin typeface="Raleway"/>
                          <a:ea typeface="Raleway"/>
                          <a:cs typeface="Raleway"/>
                          <a:sym typeface="Raleway"/>
                        </a:rPr>
                        <a:t>11th Grade Schedule, 5/16 - 5/31</a:t>
                      </a:r>
                      <a:endParaRPr sz="800" b="1">
                        <a:solidFill>
                          <a:srgbClr val="FFFFFF"/>
                        </a:solidFill>
                        <a:latin typeface="Raleway"/>
                        <a:ea typeface="Raleway"/>
                        <a:cs typeface="Raleway"/>
                        <a:sym typeface="Raleway"/>
                      </a:endParaRPr>
                    </a:p>
                  </a:txBody>
                  <a:tcPr marL="21425" marR="21425" marT="14300" marB="14300" anchor="b">
                    <a:lnL w="9575" cap="flat" cmpd="sng">
                      <a:solidFill>
                        <a:srgbClr val="000000"/>
                      </a:solidFill>
                      <a:prstDash val="solid"/>
                      <a:round/>
                      <a:headEnd type="none" w="sm" len="sm"/>
                      <a:tailEnd type="none" w="sm" len="sm"/>
                    </a:lnL>
                    <a:lnR w="9575" cap="flat" cmpd="sng">
                      <a:solidFill>
                        <a:srgbClr val="CCCCCC"/>
                      </a:solidFill>
                      <a:prstDash val="solid"/>
                      <a:round/>
                      <a:headEnd type="none" w="sm" len="sm"/>
                      <a:tailEnd type="none" w="sm" len="sm"/>
                    </a:lnR>
                    <a:lnT w="9575" cap="flat" cmpd="sng">
                      <a:solidFill>
                        <a:srgbClr val="CCCCCC"/>
                      </a:solidFill>
                      <a:prstDash val="solid"/>
                      <a:round/>
                      <a:headEnd type="none" w="sm" len="sm"/>
                      <a:tailEnd type="none" w="sm" len="sm"/>
                    </a:lnT>
                    <a:lnB w="9575" cap="flat" cmpd="sng">
                      <a:solidFill>
                        <a:srgbClr val="CCCCCC"/>
                      </a:solidFill>
                      <a:prstDash val="solid"/>
                      <a:round/>
                      <a:headEnd type="none" w="sm" len="sm"/>
                      <a:tailEnd type="none" w="sm" len="sm"/>
                    </a:lnB>
                    <a:solidFill>
                      <a:srgbClr val="00000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50025">
                <a:tc gridSpan="3">
                  <a:txBody>
                    <a:bodyPr/>
                    <a:lstStyle/>
                    <a:p>
                      <a:pPr marL="0" lvl="0" indent="0" algn="ctr" rtl="0">
                        <a:lnSpc>
                          <a:spcPct val="115000"/>
                        </a:lnSpc>
                        <a:spcBef>
                          <a:spcPts val="0"/>
                        </a:spcBef>
                        <a:spcAft>
                          <a:spcPts val="0"/>
                        </a:spcAft>
                        <a:buNone/>
                      </a:pPr>
                      <a:r>
                        <a:rPr lang="en" sz="800" b="1">
                          <a:latin typeface="Raleway"/>
                          <a:ea typeface="Raleway"/>
                          <a:cs typeface="Raleway"/>
                          <a:sym typeface="Raleway"/>
                        </a:rPr>
                        <a:t>Arrival &amp; Morning Entry</a:t>
                      </a:r>
                      <a:endParaRPr sz="800" b="1">
                        <a:latin typeface="Raleway"/>
                        <a:ea typeface="Raleway"/>
                        <a:cs typeface="Raleway"/>
                        <a:sym typeface="Raleway"/>
                      </a:endParaRPr>
                    </a:p>
                  </a:txBody>
                  <a:tcPr marL="21425" marR="21425" marT="14300" marB="14300" anchor="ctr">
                    <a:lnL w="9575" cap="flat" cmpd="sng">
                      <a:solidFill>
                        <a:srgbClr val="000000"/>
                      </a:solidFill>
                      <a:prstDash val="solid"/>
                      <a:round/>
                      <a:headEnd type="none" w="sm" len="sm"/>
                      <a:tailEnd type="none" w="sm" len="sm"/>
                    </a:lnL>
                    <a:lnR w="9575" cap="flat" cmpd="sng">
                      <a:solidFill>
                        <a:srgbClr val="CCCCCC"/>
                      </a:solidFill>
                      <a:prstDash val="solid"/>
                      <a:round/>
                      <a:headEnd type="none" w="sm" len="sm"/>
                      <a:tailEnd type="none" w="sm" len="sm"/>
                    </a:lnR>
                    <a:lnT w="9575" cap="flat" cmpd="sng">
                      <a:solidFill>
                        <a:srgbClr val="CCCCCC"/>
                      </a:solidFill>
                      <a:prstDash val="solid"/>
                      <a:round/>
                      <a:headEnd type="none" w="sm" len="sm"/>
                      <a:tailEnd type="none" w="sm" len="sm"/>
                    </a:lnT>
                    <a:lnB w="9575" cap="flat" cmpd="sng">
                      <a:solidFill>
                        <a:srgbClr val="CCCCCC"/>
                      </a:solidFill>
                      <a:prstDash val="solid"/>
                      <a:round/>
                      <a:headEnd type="none" w="sm" len="sm"/>
                      <a:tailEnd type="none" w="sm" len="sm"/>
                    </a:lnB>
                    <a:solidFill>
                      <a:srgbClr val="B7B7B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35750">
                <a:tc rowSpan="2" gridSpan="3">
                  <a:txBody>
                    <a:bodyPr/>
                    <a:lstStyle/>
                    <a:p>
                      <a:pPr marL="0" lvl="0" indent="0" algn="ctr" rtl="0">
                        <a:lnSpc>
                          <a:spcPct val="115000"/>
                        </a:lnSpc>
                        <a:spcBef>
                          <a:spcPts val="0"/>
                        </a:spcBef>
                        <a:spcAft>
                          <a:spcPts val="0"/>
                        </a:spcAft>
                        <a:buNone/>
                      </a:pPr>
                      <a:r>
                        <a:rPr lang="en" sz="800" b="1">
                          <a:latin typeface="Raleway"/>
                          <a:ea typeface="Raleway"/>
                          <a:cs typeface="Raleway"/>
                          <a:sym typeface="Raleway"/>
                        </a:rPr>
                        <a:t>Advisory &amp; CCR</a:t>
                      </a:r>
                      <a:endParaRPr sz="800" b="1">
                        <a:latin typeface="Raleway"/>
                        <a:ea typeface="Raleway"/>
                        <a:cs typeface="Raleway"/>
                        <a:sym typeface="Raleway"/>
                      </a:endParaRPr>
                    </a:p>
                    <a:p>
                      <a:pPr marL="0" lvl="0" indent="0" algn="ctr" rtl="0">
                        <a:lnSpc>
                          <a:spcPct val="115000"/>
                        </a:lnSpc>
                        <a:spcBef>
                          <a:spcPts val="0"/>
                        </a:spcBef>
                        <a:spcAft>
                          <a:spcPts val="0"/>
                        </a:spcAft>
                        <a:buNone/>
                      </a:pPr>
                      <a:r>
                        <a:rPr lang="en" sz="800" b="1">
                          <a:latin typeface="Raleway"/>
                          <a:ea typeface="Raleway"/>
                          <a:cs typeface="Raleway"/>
                          <a:sym typeface="Raleway"/>
                        </a:rPr>
                        <a:t>304, 305, 306</a:t>
                      </a:r>
                      <a:endParaRPr sz="800" b="1">
                        <a:latin typeface="Raleway"/>
                        <a:ea typeface="Raleway"/>
                        <a:cs typeface="Raleway"/>
                        <a:sym typeface="Raleway"/>
                      </a:endParaRPr>
                    </a:p>
                    <a:p>
                      <a:pPr marL="0" lvl="0" indent="0" algn="ctr" rtl="0">
                        <a:lnSpc>
                          <a:spcPct val="115000"/>
                        </a:lnSpc>
                        <a:spcBef>
                          <a:spcPts val="0"/>
                        </a:spcBef>
                        <a:spcAft>
                          <a:spcPts val="0"/>
                        </a:spcAft>
                        <a:buNone/>
                      </a:pPr>
                      <a:r>
                        <a:rPr lang="en" sz="800" b="1">
                          <a:latin typeface="Raleway"/>
                          <a:ea typeface="Raleway"/>
                          <a:cs typeface="Raleway"/>
                          <a:sym typeface="Raleway"/>
                        </a:rPr>
                        <a:t>(Tancredi advisory move to 302)</a:t>
                      </a:r>
                      <a:endParaRPr sz="800" b="1">
                        <a:latin typeface="Raleway"/>
                        <a:ea typeface="Raleway"/>
                        <a:cs typeface="Raleway"/>
                        <a:sym typeface="Raleway"/>
                      </a:endParaRPr>
                    </a:p>
                  </a:txBody>
                  <a:tcPr marL="21425" marR="21425" marT="14300" marB="14300" anchor="ctr">
                    <a:lnL w="9575" cap="flat" cmpd="sng">
                      <a:solidFill>
                        <a:srgbClr val="000000"/>
                      </a:solidFill>
                      <a:prstDash val="solid"/>
                      <a:round/>
                      <a:headEnd type="none" w="sm" len="sm"/>
                      <a:tailEnd type="none" w="sm" len="sm"/>
                    </a:lnL>
                    <a:lnR w="9575" cap="flat" cmpd="sng">
                      <a:solidFill>
                        <a:srgbClr val="CCCCCC"/>
                      </a:solidFill>
                      <a:prstDash val="solid"/>
                      <a:round/>
                      <a:headEnd type="none" w="sm" len="sm"/>
                      <a:tailEnd type="none" w="sm" len="sm"/>
                    </a:lnR>
                    <a:lnT w="9575" cap="flat" cmpd="sng">
                      <a:solidFill>
                        <a:srgbClr val="CCCCCC"/>
                      </a:solidFill>
                      <a:prstDash val="solid"/>
                      <a:round/>
                      <a:headEnd type="none" w="sm" len="sm"/>
                      <a:tailEnd type="none" w="sm" len="sm"/>
                    </a:lnT>
                    <a:lnB w="9575" cap="flat" cmpd="sng">
                      <a:solidFill>
                        <a:srgbClr val="CCCCCC"/>
                      </a:solidFill>
                      <a:prstDash val="solid"/>
                      <a:round/>
                      <a:headEnd type="none" w="sm" len="sm"/>
                      <a:tailEnd type="none" w="sm" len="sm"/>
                    </a:lnB>
                    <a:solidFill>
                      <a:srgbClr val="B4A7D6"/>
                    </a:solidFill>
                  </a:tcPr>
                </a:tc>
                <a:tc rowSpan="2" hMerge="1">
                  <a:txBody>
                    <a:bodyPr/>
                    <a:lstStyle/>
                    <a:p>
                      <a:endParaRPr lang="en-US"/>
                    </a:p>
                  </a:txBody>
                  <a:tcPr/>
                </a:tc>
                <a:tc rowSpan="2" hMerge="1">
                  <a:txBody>
                    <a:bodyPr/>
                    <a:lstStyle/>
                    <a:p>
                      <a:endParaRPr lang="en-US"/>
                    </a:p>
                  </a:txBody>
                  <a:tcPr/>
                </a:tc>
                <a:extLst>
                  <a:ext uri="{0D108BD9-81ED-4DB2-BD59-A6C34878D82A}">
                    <a16:rowId xmlns:a16="http://schemas.microsoft.com/office/drawing/2014/main" val="10002"/>
                  </a:ext>
                </a:extLst>
              </a:tr>
              <a:tr h="357200">
                <a:tc gridSpan="3" vMerge="1">
                  <a:txBody>
                    <a:bodyPr/>
                    <a:lstStyle/>
                    <a:p>
                      <a:endParaRPr lang="en-US"/>
                    </a:p>
                  </a:txBody>
                  <a:tcPr/>
                </a:tc>
                <a:tc hMerge="1"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10003"/>
                  </a:ext>
                </a:extLst>
              </a:tr>
              <a:tr h="335750">
                <a:tc rowSpan="2" gridSpan="3">
                  <a:txBody>
                    <a:bodyPr/>
                    <a:lstStyle/>
                    <a:p>
                      <a:pPr marL="0" lvl="0" indent="0" algn="ctr" rtl="0">
                        <a:lnSpc>
                          <a:spcPct val="115000"/>
                        </a:lnSpc>
                        <a:spcBef>
                          <a:spcPts val="0"/>
                        </a:spcBef>
                        <a:spcAft>
                          <a:spcPts val="0"/>
                        </a:spcAft>
                        <a:buNone/>
                      </a:pPr>
                      <a:r>
                        <a:rPr lang="en" sz="800">
                          <a:latin typeface="Raleway"/>
                          <a:ea typeface="Raleway"/>
                          <a:cs typeface="Raleway"/>
                          <a:sym typeface="Raleway"/>
                        </a:rPr>
                        <a:t>ESSAY GROUPS</a:t>
                      </a:r>
                      <a:endParaRPr sz="800">
                        <a:latin typeface="Raleway"/>
                        <a:ea typeface="Raleway"/>
                        <a:cs typeface="Raleway"/>
                        <a:sym typeface="Raleway"/>
                      </a:endParaRPr>
                    </a:p>
                    <a:p>
                      <a:pPr marL="0" lvl="0" indent="0" algn="ctr" rtl="0">
                        <a:lnSpc>
                          <a:spcPct val="115000"/>
                        </a:lnSpc>
                        <a:spcBef>
                          <a:spcPts val="0"/>
                        </a:spcBef>
                        <a:spcAft>
                          <a:spcPts val="0"/>
                        </a:spcAft>
                        <a:buNone/>
                      </a:pPr>
                      <a:r>
                        <a:rPr lang="en" sz="800">
                          <a:latin typeface="Raleway"/>
                          <a:ea typeface="Raleway"/>
                          <a:cs typeface="Raleway"/>
                          <a:sym typeface="Raleway"/>
                        </a:rPr>
                        <a:t>306, 506, 505</a:t>
                      </a:r>
                      <a:endParaRPr sz="800">
                        <a:latin typeface="Raleway"/>
                        <a:ea typeface="Raleway"/>
                        <a:cs typeface="Raleway"/>
                        <a:sym typeface="Raleway"/>
                      </a:endParaRPr>
                    </a:p>
                    <a:p>
                      <a:pPr marL="0" lvl="0" indent="0" algn="ctr" rtl="0">
                        <a:lnSpc>
                          <a:spcPct val="115000"/>
                        </a:lnSpc>
                        <a:spcBef>
                          <a:spcPts val="0"/>
                        </a:spcBef>
                        <a:spcAft>
                          <a:spcPts val="0"/>
                        </a:spcAft>
                        <a:buNone/>
                      </a:pPr>
                      <a:r>
                        <a:rPr lang="en" sz="800">
                          <a:latin typeface="Raleway"/>
                          <a:ea typeface="Raleway"/>
                          <a:cs typeface="Raleway"/>
                          <a:sym typeface="Raleway"/>
                        </a:rPr>
                        <a:t>(German 1 move to 403)</a:t>
                      </a:r>
                      <a:endParaRPr sz="800">
                        <a:latin typeface="Raleway"/>
                        <a:ea typeface="Raleway"/>
                        <a:cs typeface="Raleway"/>
                        <a:sym typeface="Raleway"/>
                      </a:endParaRPr>
                    </a:p>
                  </a:txBody>
                  <a:tcPr marL="21425" marR="21425" marT="14300" marB="14300" anchor="ctr">
                    <a:lnL w="9575" cap="flat" cmpd="sng">
                      <a:solidFill>
                        <a:srgbClr val="000000"/>
                      </a:solidFill>
                      <a:prstDash val="solid"/>
                      <a:round/>
                      <a:headEnd type="none" w="sm" len="sm"/>
                      <a:tailEnd type="none" w="sm" len="sm"/>
                    </a:lnL>
                    <a:lnR w="9575" cap="flat" cmpd="sng">
                      <a:solidFill>
                        <a:srgbClr val="CCCCCC"/>
                      </a:solidFill>
                      <a:prstDash val="solid"/>
                      <a:round/>
                      <a:headEnd type="none" w="sm" len="sm"/>
                      <a:tailEnd type="none" w="sm" len="sm"/>
                    </a:lnR>
                    <a:lnT w="9575" cap="flat" cmpd="sng">
                      <a:solidFill>
                        <a:srgbClr val="CCCCCC"/>
                      </a:solidFill>
                      <a:prstDash val="solid"/>
                      <a:round/>
                      <a:headEnd type="none" w="sm" len="sm"/>
                      <a:tailEnd type="none" w="sm" len="sm"/>
                    </a:lnT>
                    <a:lnB w="9575" cap="flat" cmpd="sng">
                      <a:solidFill>
                        <a:srgbClr val="CCCCCC"/>
                      </a:solidFill>
                      <a:prstDash val="solid"/>
                      <a:round/>
                      <a:headEnd type="none" w="sm" len="sm"/>
                      <a:tailEnd type="none" w="sm" len="sm"/>
                    </a:lnB>
                    <a:solidFill>
                      <a:srgbClr val="D9D9D9"/>
                    </a:solidFill>
                  </a:tcPr>
                </a:tc>
                <a:tc rowSpan="2" hMerge="1">
                  <a:txBody>
                    <a:bodyPr/>
                    <a:lstStyle/>
                    <a:p>
                      <a:endParaRPr lang="en-US"/>
                    </a:p>
                  </a:txBody>
                  <a:tcPr/>
                </a:tc>
                <a:tc rowSpan="2" hMerge="1">
                  <a:txBody>
                    <a:bodyPr/>
                    <a:lstStyle/>
                    <a:p>
                      <a:endParaRPr lang="en-US"/>
                    </a:p>
                  </a:txBody>
                  <a:tcPr/>
                </a:tc>
                <a:extLst>
                  <a:ext uri="{0D108BD9-81ED-4DB2-BD59-A6C34878D82A}">
                    <a16:rowId xmlns:a16="http://schemas.microsoft.com/office/drawing/2014/main" val="10004"/>
                  </a:ext>
                </a:extLst>
              </a:tr>
              <a:tr h="357200">
                <a:tc gridSpan="3" vMerge="1">
                  <a:txBody>
                    <a:bodyPr/>
                    <a:lstStyle/>
                    <a:p>
                      <a:endParaRPr lang="en-US"/>
                    </a:p>
                  </a:txBody>
                  <a:tcPr/>
                </a:tc>
                <a:tc hMerge="1"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10005"/>
                  </a:ext>
                </a:extLst>
              </a:tr>
              <a:tr h="378625">
                <a:tc rowSpan="2">
                  <a:txBody>
                    <a:bodyPr/>
                    <a:lstStyle/>
                    <a:p>
                      <a:pPr marL="0" lvl="0" indent="0" algn="ctr" rtl="0">
                        <a:lnSpc>
                          <a:spcPct val="115000"/>
                        </a:lnSpc>
                        <a:spcBef>
                          <a:spcPts val="0"/>
                        </a:spcBef>
                        <a:spcAft>
                          <a:spcPts val="0"/>
                        </a:spcAft>
                        <a:buNone/>
                      </a:pPr>
                      <a:r>
                        <a:rPr lang="en" sz="800">
                          <a:latin typeface="Raleway"/>
                          <a:ea typeface="Raleway"/>
                          <a:cs typeface="Raleway"/>
                          <a:sym typeface="Raleway"/>
                        </a:rPr>
                        <a:t>SAT ELA (Santos)</a:t>
                      </a:r>
                      <a:endParaRPr sz="800">
                        <a:latin typeface="Raleway"/>
                        <a:ea typeface="Raleway"/>
                        <a:cs typeface="Raleway"/>
                        <a:sym typeface="Raleway"/>
                      </a:endParaRPr>
                    </a:p>
                    <a:p>
                      <a:pPr marL="0" lvl="0" indent="0" algn="ctr" rtl="0">
                        <a:lnSpc>
                          <a:spcPct val="115000"/>
                        </a:lnSpc>
                        <a:spcBef>
                          <a:spcPts val="0"/>
                        </a:spcBef>
                        <a:spcAft>
                          <a:spcPts val="0"/>
                        </a:spcAft>
                        <a:buNone/>
                      </a:pPr>
                      <a:r>
                        <a:rPr lang="en" sz="800">
                          <a:latin typeface="Raleway"/>
                          <a:ea typeface="Raleway"/>
                          <a:cs typeface="Raleway"/>
                          <a:sym typeface="Raleway"/>
                        </a:rPr>
                        <a:t>505</a:t>
                      </a:r>
                      <a:endParaRPr sz="800">
                        <a:latin typeface="Raleway"/>
                        <a:ea typeface="Raleway"/>
                        <a:cs typeface="Raleway"/>
                        <a:sym typeface="Raleway"/>
                      </a:endParaRPr>
                    </a:p>
                  </a:txBody>
                  <a:tcPr marL="21425" marR="21425" marT="14300" marB="14300" anchor="ctr">
                    <a:lnL w="9575" cap="flat" cmpd="sng">
                      <a:solidFill>
                        <a:srgbClr val="000000"/>
                      </a:solidFill>
                      <a:prstDash val="solid"/>
                      <a:round/>
                      <a:headEnd type="none" w="sm" len="sm"/>
                      <a:tailEnd type="none" w="sm" len="sm"/>
                    </a:lnL>
                    <a:lnR w="9575" cap="flat" cmpd="sng">
                      <a:solidFill>
                        <a:srgbClr val="CCCCCC"/>
                      </a:solidFill>
                      <a:prstDash val="solid"/>
                      <a:round/>
                      <a:headEnd type="none" w="sm" len="sm"/>
                      <a:tailEnd type="none" w="sm" len="sm"/>
                    </a:lnR>
                    <a:lnT w="9575" cap="flat" cmpd="sng">
                      <a:solidFill>
                        <a:srgbClr val="CCCCCC"/>
                      </a:solidFill>
                      <a:prstDash val="solid"/>
                      <a:round/>
                      <a:headEnd type="none" w="sm" len="sm"/>
                      <a:tailEnd type="none" w="sm" len="sm"/>
                    </a:lnT>
                    <a:lnB w="9575" cap="flat" cmpd="sng">
                      <a:solidFill>
                        <a:srgbClr val="CCCCCC"/>
                      </a:solidFill>
                      <a:prstDash val="solid"/>
                      <a:round/>
                      <a:headEnd type="none" w="sm" len="sm"/>
                      <a:tailEnd type="none" w="sm" len="sm"/>
                    </a:lnB>
                    <a:solidFill>
                      <a:srgbClr val="FFF2CC"/>
                    </a:solidFill>
                  </a:tcPr>
                </a:tc>
                <a:tc>
                  <a:txBody>
                    <a:bodyPr/>
                    <a:lstStyle/>
                    <a:p>
                      <a:pPr marL="0" lvl="0" indent="0" algn="ctr" rtl="0">
                        <a:lnSpc>
                          <a:spcPct val="115000"/>
                        </a:lnSpc>
                        <a:spcBef>
                          <a:spcPts val="0"/>
                        </a:spcBef>
                        <a:spcAft>
                          <a:spcPts val="0"/>
                        </a:spcAft>
                        <a:buNone/>
                      </a:pPr>
                      <a:r>
                        <a:rPr lang="en" sz="800">
                          <a:latin typeface="Raleway"/>
                          <a:ea typeface="Raleway"/>
                          <a:cs typeface="Raleway"/>
                          <a:sym typeface="Raleway"/>
                        </a:rPr>
                        <a:t>SAT ELA (Collins + Cowley)</a:t>
                      </a:r>
                      <a:endParaRPr sz="800">
                        <a:latin typeface="Raleway"/>
                        <a:ea typeface="Raleway"/>
                        <a:cs typeface="Raleway"/>
                        <a:sym typeface="Raleway"/>
                      </a:endParaRPr>
                    </a:p>
                    <a:p>
                      <a:pPr marL="0" lvl="0" indent="0" algn="ctr" rtl="0">
                        <a:lnSpc>
                          <a:spcPct val="115000"/>
                        </a:lnSpc>
                        <a:spcBef>
                          <a:spcPts val="0"/>
                        </a:spcBef>
                        <a:spcAft>
                          <a:spcPts val="0"/>
                        </a:spcAft>
                        <a:buNone/>
                      </a:pPr>
                      <a:r>
                        <a:rPr lang="en" sz="800">
                          <a:latin typeface="Raleway"/>
                          <a:ea typeface="Raleway"/>
                          <a:cs typeface="Raleway"/>
                          <a:sym typeface="Raleway"/>
                        </a:rPr>
                        <a:t>302</a:t>
                      </a:r>
                      <a:endParaRPr sz="800">
                        <a:latin typeface="Raleway"/>
                        <a:ea typeface="Raleway"/>
                        <a:cs typeface="Raleway"/>
                        <a:sym typeface="Raleway"/>
                      </a:endParaRPr>
                    </a:p>
                  </a:txBody>
                  <a:tcPr marL="21425" marR="21425" marT="14300" marB="14300" anchor="ctr">
                    <a:lnL w="9575" cap="flat" cmpd="sng">
                      <a:solidFill>
                        <a:srgbClr val="CCCCCC"/>
                      </a:solidFill>
                      <a:prstDash val="solid"/>
                      <a:round/>
                      <a:headEnd type="none" w="sm" len="sm"/>
                      <a:tailEnd type="none" w="sm" len="sm"/>
                    </a:lnL>
                    <a:lnR w="9575" cap="flat" cmpd="sng">
                      <a:solidFill>
                        <a:srgbClr val="CCCCCC"/>
                      </a:solidFill>
                      <a:prstDash val="solid"/>
                      <a:round/>
                      <a:headEnd type="none" w="sm" len="sm"/>
                      <a:tailEnd type="none" w="sm" len="sm"/>
                    </a:lnR>
                    <a:lnT w="9575" cap="flat" cmpd="sng">
                      <a:solidFill>
                        <a:srgbClr val="CCCCCC"/>
                      </a:solidFill>
                      <a:prstDash val="solid"/>
                      <a:round/>
                      <a:headEnd type="none" w="sm" len="sm"/>
                      <a:tailEnd type="none" w="sm" len="sm"/>
                    </a:lnT>
                    <a:lnB w="9575" cap="flat" cmpd="sng">
                      <a:solidFill>
                        <a:srgbClr val="CCCCCC"/>
                      </a:solidFill>
                      <a:prstDash val="solid"/>
                      <a:round/>
                      <a:headEnd type="none" w="sm" len="sm"/>
                      <a:tailEnd type="none" w="sm" len="sm"/>
                    </a:lnB>
                    <a:solidFill>
                      <a:srgbClr val="FFF2CC"/>
                    </a:solidFill>
                  </a:tcPr>
                </a:tc>
                <a:tc>
                  <a:txBody>
                    <a:bodyPr/>
                    <a:lstStyle/>
                    <a:p>
                      <a:pPr marL="0" lvl="0" indent="0" algn="ctr" rtl="0">
                        <a:lnSpc>
                          <a:spcPct val="115000"/>
                        </a:lnSpc>
                        <a:spcBef>
                          <a:spcPts val="0"/>
                        </a:spcBef>
                        <a:spcAft>
                          <a:spcPts val="0"/>
                        </a:spcAft>
                        <a:buNone/>
                      </a:pPr>
                      <a:r>
                        <a:rPr lang="en" sz="800">
                          <a:latin typeface="Raleway"/>
                          <a:ea typeface="Raleway"/>
                          <a:cs typeface="Raleway"/>
                          <a:sym typeface="Raleway"/>
                        </a:rPr>
                        <a:t>Conferences (College Team + Filion)</a:t>
                      </a:r>
                      <a:endParaRPr sz="800">
                        <a:latin typeface="Raleway"/>
                        <a:ea typeface="Raleway"/>
                        <a:cs typeface="Raleway"/>
                        <a:sym typeface="Raleway"/>
                      </a:endParaRPr>
                    </a:p>
                    <a:p>
                      <a:pPr marL="0" lvl="0" indent="0" algn="ctr" rtl="0">
                        <a:lnSpc>
                          <a:spcPct val="115000"/>
                        </a:lnSpc>
                        <a:spcBef>
                          <a:spcPts val="0"/>
                        </a:spcBef>
                        <a:spcAft>
                          <a:spcPts val="0"/>
                        </a:spcAft>
                        <a:buNone/>
                      </a:pPr>
                      <a:r>
                        <a:rPr lang="en" sz="800">
                          <a:latin typeface="Raleway"/>
                          <a:ea typeface="Raleway"/>
                          <a:cs typeface="Raleway"/>
                          <a:sym typeface="Raleway"/>
                        </a:rPr>
                        <a:t>304</a:t>
                      </a:r>
                      <a:endParaRPr sz="800">
                        <a:latin typeface="Raleway"/>
                        <a:ea typeface="Raleway"/>
                        <a:cs typeface="Raleway"/>
                        <a:sym typeface="Raleway"/>
                      </a:endParaRPr>
                    </a:p>
                  </a:txBody>
                  <a:tcPr marL="21425" marR="21425" marT="14300" marB="14300" anchor="ctr">
                    <a:lnL w="9575" cap="flat" cmpd="sng">
                      <a:solidFill>
                        <a:srgbClr val="CCCCCC"/>
                      </a:solidFill>
                      <a:prstDash val="solid"/>
                      <a:round/>
                      <a:headEnd type="none" w="sm" len="sm"/>
                      <a:tailEnd type="none" w="sm" len="sm"/>
                    </a:lnL>
                    <a:lnR w="9575" cap="flat" cmpd="sng">
                      <a:solidFill>
                        <a:srgbClr val="CCCCCC"/>
                      </a:solidFill>
                      <a:prstDash val="solid"/>
                      <a:round/>
                      <a:headEnd type="none" w="sm" len="sm"/>
                      <a:tailEnd type="none" w="sm" len="sm"/>
                    </a:lnR>
                    <a:lnT w="9575" cap="flat" cmpd="sng">
                      <a:solidFill>
                        <a:srgbClr val="CCCCCC"/>
                      </a:solidFill>
                      <a:prstDash val="solid"/>
                      <a:round/>
                      <a:headEnd type="none" w="sm" len="sm"/>
                      <a:tailEnd type="none" w="sm" len="sm"/>
                    </a:lnT>
                    <a:lnB w="9575" cap="flat" cmpd="sng">
                      <a:solidFill>
                        <a:srgbClr val="CCCCCC"/>
                      </a:solidFill>
                      <a:prstDash val="solid"/>
                      <a:round/>
                      <a:headEnd type="none" w="sm" len="sm"/>
                      <a:tailEnd type="none" w="sm" len="sm"/>
                    </a:lnB>
                    <a:solidFill>
                      <a:srgbClr val="D9EAD3"/>
                    </a:solidFill>
                  </a:tcPr>
                </a:tc>
                <a:extLst>
                  <a:ext uri="{0D108BD9-81ED-4DB2-BD59-A6C34878D82A}">
                    <a16:rowId xmlns:a16="http://schemas.microsoft.com/office/drawing/2014/main" val="10006"/>
                  </a:ext>
                </a:extLst>
              </a:tr>
              <a:tr h="378625">
                <a:tc vMerge="1">
                  <a:txBody>
                    <a:bodyPr/>
                    <a:lstStyle/>
                    <a:p>
                      <a:endParaRPr lang="en-US"/>
                    </a:p>
                  </a:txBody>
                  <a:tcPr/>
                </a:tc>
                <a:tc>
                  <a:txBody>
                    <a:bodyPr/>
                    <a:lstStyle/>
                    <a:p>
                      <a:pPr marL="0" lvl="0" indent="0" algn="ctr" rtl="0">
                        <a:lnSpc>
                          <a:spcPct val="115000"/>
                        </a:lnSpc>
                        <a:spcBef>
                          <a:spcPts val="0"/>
                        </a:spcBef>
                        <a:spcAft>
                          <a:spcPts val="0"/>
                        </a:spcAft>
                        <a:buNone/>
                      </a:pPr>
                      <a:r>
                        <a:rPr lang="en" sz="800">
                          <a:latin typeface="Raleway"/>
                          <a:ea typeface="Raleway"/>
                          <a:cs typeface="Raleway"/>
                          <a:sym typeface="Raleway"/>
                        </a:rPr>
                        <a:t>Conferences (College Team + Filion)</a:t>
                      </a:r>
                      <a:endParaRPr sz="800">
                        <a:latin typeface="Raleway"/>
                        <a:ea typeface="Raleway"/>
                        <a:cs typeface="Raleway"/>
                        <a:sym typeface="Raleway"/>
                      </a:endParaRPr>
                    </a:p>
                    <a:p>
                      <a:pPr marL="0" lvl="0" indent="0" algn="ctr" rtl="0">
                        <a:lnSpc>
                          <a:spcPct val="115000"/>
                        </a:lnSpc>
                        <a:spcBef>
                          <a:spcPts val="0"/>
                        </a:spcBef>
                        <a:spcAft>
                          <a:spcPts val="0"/>
                        </a:spcAft>
                        <a:buNone/>
                      </a:pPr>
                      <a:r>
                        <a:rPr lang="en" sz="800">
                          <a:latin typeface="Raleway"/>
                          <a:ea typeface="Raleway"/>
                          <a:cs typeface="Raleway"/>
                          <a:sym typeface="Raleway"/>
                        </a:rPr>
                        <a:t>402</a:t>
                      </a:r>
                      <a:endParaRPr sz="800">
                        <a:latin typeface="Raleway"/>
                        <a:ea typeface="Raleway"/>
                        <a:cs typeface="Raleway"/>
                        <a:sym typeface="Raleway"/>
                      </a:endParaRPr>
                    </a:p>
                  </a:txBody>
                  <a:tcPr marL="21425" marR="21425" marT="14300" marB="14300" anchor="ctr">
                    <a:lnL w="9575" cap="flat" cmpd="sng">
                      <a:solidFill>
                        <a:srgbClr val="CCCCCC"/>
                      </a:solidFill>
                      <a:prstDash val="solid"/>
                      <a:round/>
                      <a:headEnd type="none" w="sm" len="sm"/>
                      <a:tailEnd type="none" w="sm" len="sm"/>
                    </a:lnL>
                    <a:lnR w="9575" cap="flat" cmpd="sng">
                      <a:solidFill>
                        <a:srgbClr val="CCCCCC"/>
                      </a:solidFill>
                      <a:prstDash val="solid"/>
                      <a:round/>
                      <a:headEnd type="none" w="sm" len="sm"/>
                      <a:tailEnd type="none" w="sm" len="sm"/>
                    </a:lnR>
                    <a:lnT w="9575" cap="flat" cmpd="sng">
                      <a:solidFill>
                        <a:srgbClr val="CCCCCC"/>
                      </a:solidFill>
                      <a:prstDash val="solid"/>
                      <a:round/>
                      <a:headEnd type="none" w="sm" len="sm"/>
                      <a:tailEnd type="none" w="sm" len="sm"/>
                    </a:lnT>
                    <a:lnB w="9575" cap="flat" cmpd="sng">
                      <a:solidFill>
                        <a:srgbClr val="CCCCCC"/>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800">
                          <a:latin typeface="Raleway"/>
                          <a:ea typeface="Raleway"/>
                          <a:cs typeface="Raleway"/>
                          <a:sym typeface="Raleway"/>
                        </a:rPr>
                        <a:t>SAT ELA (Collins + Cowley)</a:t>
                      </a:r>
                      <a:endParaRPr sz="800">
                        <a:latin typeface="Raleway"/>
                        <a:ea typeface="Raleway"/>
                        <a:cs typeface="Raleway"/>
                        <a:sym typeface="Raleway"/>
                      </a:endParaRPr>
                    </a:p>
                    <a:p>
                      <a:pPr marL="0" lvl="0" indent="0" algn="ctr" rtl="0">
                        <a:lnSpc>
                          <a:spcPct val="115000"/>
                        </a:lnSpc>
                        <a:spcBef>
                          <a:spcPts val="0"/>
                        </a:spcBef>
                        <a:spcAft>
                          <a:spcPts val="0"/>
                        </a:spcAft>
                        <a:buNone/>
                      </a:pPr>
                      <a:r>
                        <a:rPr lang="en" sz="800">
                          <a:latin typeface="Raleway"/>
                          <a:ea typeface="Raleway"/>
                          <a:cs typeface="Raleway"/>
                          <a:sym typeface="Raleway"/>
                        </a:rPr>
                        <a:t>303</a:t>
                      </a:r>
                      <a:endParaRPr sz="800">
                        <a:latin typeface="Raleway"/>
                        <a:ea typeface="Raleway"/>
                        <a:cs typeface="Raleway"/>
                        <a:sym typeface="Raleway"/>
                      </a:endParaRPr>
                    </a:p>
                  </a:txBody>
                  <a:tcPr marL="21425" marR="21425" marT="14300" marB="14300" anchor="ctr">
                    <a:lnL w="9575" cap="flat" cmpd="sng">
                      <a:solidFill>
                        <a:srgbClr val="CCCCCC"/>
                      </a:solidFill>
                      <a:prstDash val="solid"/>
                      <a:round/>
                      <a:headEnd type="none" w="sm" len="sm"/>
                      <a:tailEnd type="none" w="sm" len="sm"/>
                    </a:lnL>
                    <a:lnR w="9575" cap="flat" cmpd="sng">
                      <a:solidFill>
                        <a:srgbClr val="CCCCCC"/>
                      </a:solidFill>
                      <a:prstDash val="solid"/>
                      <a:round/>
                      <a:headEnd type="none" w="sm" len="sm"/>
                      <a:tailEnd type="none" w="sm" len="sm"/>
                    </a:lnR>
                    <a:lnT w="9575" cap="flat" cmpd="sng">
                      <a:solidFill>
                        <a:srgbClr val="CCCCCC"/>
                      </a:solidFill>
                      <a:prstDash val="solid"/>
                      <a:round/>
                      <a:headEnd type="none" w="sm" len="sm"/>
                      <a:tailEnd type="none" w="sm" len="sm"/>
                    </a:lnT>
                    <a:lnB w="9575" cap="flat" cmpd="sng">
                      <a:solidFill>
                        <a:srgbClr val="CCCCCC"/>
                      </a:solidFill>
                      <a:prstDash val="solid"/>
                      <a:round/>
                      <a:headEnd type="none" w="sm" len="sm"/>
                      <a:tailEnd type="none" w="sm" len="sm"/>
                    </a:lnB>
                    <a:solidFill>
                      <a:srgbClr val="FFF2CC"/>
                    </a:solidFill>
                  </a:tcPr>
                </a:tc>
                <a:extLst>
                  <a:ext uri="{0D108BD9-81ED-4DB2-BD59-A6C34878D82A}">
                    <a16:rowId xmlns:a16="http://schemas.microsoft.com/office/drawing/2014/main" val="10007"/>
                  </a:ext>
                </a:extLst>
              </a:tr>
              <a:tr h="314325">
                <a:tc gridSpan="3">
                  <a:txBody>
                    <a:bodyPr/>
                    <a:lstStyle/>
                    <a:p>
                      <a:pPr marL="0" lvl="0" indent="0" algn="ctr" rtl="0">
                        <a:lnSpc>
                          <a:spcPct val="115000"/>
                        </a:lnSpc>
                        <a:spcBef>
                          <a:spcPts val="0"/>
                        </a:spcBef>
                        <a:spcAft>
                          <a:spcPts val="0"/>
                        </a:spcAft>
                        <a:buNone/>
                      </a:pPr>
                      <a:r>
                        <a:rPr lang="en" sz="800" b="1">
                          <a:latin typeface="Raleway"/>
                          <a:ea typeface="Raleway"/>
                          <a:cs typeface="Raleway"/>
                          <a:sym typeface="Raleway"/>
                        </a:rPr>
                        <a:t>Lunch</a:t>
                      </a:r>
                      <a:endParaRPr sz="800" b="1">
                        <a:latin typeface="Raleway"/>
                        <a:ea typeface="Raleway"/>
                        <a:cs typeface="Raleway"/>
                        <a:sym typeface="Raleway"/>
                      </a:endParaRPr>
                    </a:p>
                  </a:txBody>
                  <a:tcPr marL="21425" marR="21425" marT="14300" marB="14300" anchor="ctr">
                    <a:lnL w="9575" cap="flat" cmpd="sng">
                      <a:solidFill>
                        <a:srgbClr val="000000"/>
                      </a:solidFill>
                      <a:prstDash val="solid"/>
                      <a:round/>
                      <a:headEnd type="none" w="sm" len="sm"/>
                      <a:tailEnd type="none" w="sm" len="sm"/>
                    </a:lnL>
                    <a:lnR w="9575" cap="flat" cmpd="sng">
                      <a:solidFill>
                        <a:srgbClr val="CCCCCC"/>
                      </a:solidFill>
                      <a:prstDash val="solid"/>
                      <a:round/>
                      <a:headEnd type="none" w="sm" len="sm"/>
                      <a:tailEnd type="none" w="sm" len="sm"/>
                    </a:lnR>
                    <a:lnT w="9575" cap="flat" cmpd="sng">
                      <a:solidFill>
                        <a:srgbClr val="CCCCCC"/>
                      </a:solidFill>
                      <a:prstDash val="solid"/>
                      <a:round/>
                      <a:headEnd type="none" w="sm" len="sm"/>
                      <a:tailEnd type="none" w="sm" len="sm"/>
                    </a:lnT>
                    <a:lnB w="9575" cap="flat" cmpd="sng">
                      <a:solidFill>
                        <a:srgbClr val="CCCCCC"/>
                      </a:solidFill>
                      <a:prstDash val="solid"/>
                      <a:round/>
                      <a:headEnd type="none" w="sm" len="sm"/>
                      <a:tailEnd type="none" w="sm" len="sm"/>
                    </a:lnB>
                    <a:solidFill>
                      <a:srgbClr val="D9D9D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378625">
                <a:tc>
                  <a:txBody>
                    <a:bodyPr/>
                    <a:lstStyle/>
                    <a:p>
                      <a:pPr marL="0" lvl="0" indent="0" algn="ctr" rtl="0">
                        <a:lnSpc>
                          <a:spcPct val="115000"/>
                        </a:lnSpc>
                        <a:spcBef>
                          <a:spcPts val="0"/>
                        </a:spcBef>
                        <a:spcAft>
                          <a:spcPts val="0"/>
                        </a:spcAft>
                        <a:buNone/>
                      </a:pPr>
                      <a:r>
                        <a:rPr lang="en" sz="800">
                          <a:latin typeface="Raleway"/>
                          <a:ea typeface="Raleway"/>
                          <a:cs typeface="Raleway"/>
                          <a:sym typeface="Raleway"/>
                        </a:rPr>
                        <a:t>Physics</a:t>
                      </a:r>
                      <a:endParaRPr sz="800">
                        <a:latin typeface="Raleway"/>
                        <a:ea typeface="Raleway"/>
                        <a:cs typeface="Raleway"/>
                        <a:sym typeface="Raleway"/>
                      </a:endParaRPr>
                    </a:p>
                    <a:p>
                      <a:pPr marL="0" lvl="0" indent="0" algn="ctr" rtl="0">
                        <a:lnSpc>
                          <a:spcPct val="115000"/>
                        </a:lnSpc>
                        <a:spcBef>
                          <a:spcPts val="0"/>
                        </a:spcBef>
                        <a:spcAft>
                          <a:spcPts val="0"/>
                        </a:spcAft>
                        <a:buNone/>
                      </a:pPr>
                      <a:r>
                        <a:rPr lang="en" sz="800">
                          <a:latin typeface="Raleway"/>
                          <a:ea typeface="Raleway"/>
                          <a:cs typeface="Raleway"/>
                          <a:sym typeface="Raleway"/>
                        </a:rPr>
                        <a:t>Robles</a:t>
                      </a:r>
                      <a:endParaRPr sz="800">
                        <a:latin typeface="Raleway"/>
                        <a:ea typeface="Raleway"/>
                        <a:cs typeface="Raleway"/>
                        <a:sym typeface="Raleway"/>
                      </a:endParaRPr>
                    </a:p>
                    <a:p>
                      <a:pPr marL="0" lvl="0" indent="0" algn="ctr" rtl="0">
                        <a:lnSpc>
                          <a:spcPct val="115000"/>
                        </a:lnSpc>
                        <a:spcBef>
                          <a:spcPts val="0"/>
                        </a:spcBef>
                        <a:spcAft>
                          <a:spcPts val="0"/>
                        </a:spcAft>
                        <a:buNone/>
                      </a:pPr>
                      <a:r>
                        <a:rPr lang="en" sz="800">
                          <a:latin typeface="Raleway"/>
                          <a:ea typeface="Raleway"/>
                          <a:cs typeface="Raleway"/>
                          <a:sym typeface="Raleway"/>
                        </a:rPr>
                        <a:t>306</a:t>
                      </a:r>
                      <a:endParaRPr sz="800">
                        <a:latin typeface="Raleway"/>
                        <a:ea typeface="Raleway"/>
                        <a:cs typeface="Raleway"/>
                        <a:sym typeface="Raleway"/>
                      </a:endParaRPr>
                    </a:p>
                  </a:txBody>
                  <a:tcPr marL="21425" marR="21425" marT="14300" marB="14300" anchor="b">
                    <a:lnL w="9575" cap="flat" cmpd="sng">
                      <a:solidFill>
                        <a:srgbClr val="000000"/>
                      </a:solidFill>
                      <a:prstDash val="solid"/>
                      <a:round/>
                      <a:headEnd type="none" w="sm" len="sm"/>
                      <a:tailEnd type="none" w="sm" len="sm"/>
                    </a:lnL>
                    <a:lnR w="9575" cap="flat" cmpd="sng">
                      <a:solidFill>
                        <a:srgbClr val="CCCCCC"/>
                      </a:solidFill>
                      <a:prstDash val="solid"/>
                      <a:round/>
                      <a:headEnd type="none" w="sm" len="sm"/>
                      <a:tailEnd type="none" w="sm" len="sm"/>
                    </a:lnR>
                    <a:lnT w="9575" cap="flat" cmpd="sng">
                      <a:solidFill>
                        <a:srgbClr val="CCCCCC"/>
                      </a:solidFill>
                      <a:prstDash val="solid"/>
                      <a:round/>
                      <a:headEnd type="none" w="sm" len="sm"/>
                      <a:tailEnd type="none" w="sm" len="sm"/>
                    </a:lnT>
                    <a:lnB w="9575" cap="flat" cmpd="sng">
                      <a:solidFill>
                        <a:srgbClr val="CCCCCC"/>
                      </a:solidFill>
                      <a:prstDash val="solid"/>
                      <a:round/>
                      <a:headEnd type="none" w="sm" len="sm"/>
                      <a:tailEnd type="none" w="sm" len="sm"/>
                    </a:lnB>
                    <a:solidFill>
                      <a:srgbClr val="FFF2CC"/>
                    </a:solidFill>
                  </a:tcPr>
                </a:tc>
                <a:tc>
                  <a:txBody>
                    <a:bodyPr/>
                    <a:lstStyle/>
                    <a:p>
                      <a:pPr marL="0" lvl="0" indent="0" algn="ctr" rtl="0">
                        <a:lnSpc>
                          <a:spcPct val="115000"/>
                        </a:lnSpc>
                        <a:spcBef>
                          <a:spcPts val="0"/>
                        </a:spcBef>
                        <a:spcAft>
                          <a:spcPts val="0"/>
                        </a:spcAft>
                        <a:buNone/>
                      </a:pPr>
                      <a:r>
                        <a:rPr lang="en" sz="800">
                          <a:latin typeface="Raleway"/>
                          <a:ea typeface="Raleway"/>
                          <a:cs typeface="Raleway"/>
                          <a:sym typeface="Raleway"/>
                        </a:rPr>
                        <a:t>Math</a:t>
                      </a:r>
                      <a:endParaRPr sz="800">
                        <a:latin typeface="Raleway"/>
                        <a:ea typeface="Raleway"/>
                        <a:cs typeface="Raleway"/>
                        <a:sym typeface="Raleway"/>
                      </a:endParaRPr>
                    </a:p>
                    <a:p>
                      <a:pPr marL="0" lvl="0" indent="0" algn="ctr" rtl="0">
                        <a:lnSpc>
                          <a:spcPct val="115000"/>
                        </a:lnSpc>
                        <a:spcBef>
                          <a:spcPts val="0"/>
                        </a:spcBef>
                        <a:spcAft>
                          <a:spcPts val="0"/>
                        </a:spcAft>
                        <a:buNone/>
                      </a:pPr>
                      <a:r>
                        <a:rPr lang="en" sz="500">
                          <a:latin typeface="Raleway"/>
                          <a:ea typeface="Raleway"/>
                          <a:cs typeface="Raleway"/>
                          <a:sym typeface="Raleway"/>
                        </a:rPr>
                        <a:t>Holladay</a:t>
                      </a:r>
                      <a:endParaRPr sz="500">
                        <a:latin typeface="Raleway"/>
                        <a:ea typeface="Raleway"/>
                        <a:cs typeface="Raleway"/>
                        <a:sym typeface="Raleway"/>
                      </a:endParaRPr>
                    </a:p>
                    <a:p>
                      <a:pPr marL="0" lvl="0" indent="0" algn="ctr" rtl="0">
                        <a:lnSpc>
                          <a:spcPct val="115000"/>
                        </a:lnSpc>
                        <a:spcBef>
                          <a:spcPts val="0"/>
                        </a:spcBef>
                        <a:spcAft>
                          <a:spcPts val="0"/>
                        </a:spcAft>
                        <a:buNone/>
                      </a:pPr>
                      <a:r>
                        <a:rPr lang="en" sz="800">
                          <a:latin typeface="Raleway"/>
                          <a:ea typeface="Raleway"/>
                          <a:cs typeface="Raleway"/>
                          <a:sym typeface="Raleway"/>
                        </a:rPr>
                        <a:t>304</a:t>
                      </a:r>
                      <a:endParaRPr sz="800">
                        <a:latin typeface="Raleway"/>
                        <a:ea typeface="Raleway"/>
                        <a:cs typeface="Raleway"/>
                        <a:sym typeface="Raleway"/>
                      </a:endParaRPr>
                    </a:p>
                  </a:txBody>
                  <a:tcPr marL="21425" marR="21425" marT="14300" marB="14300" anchor="b">
                    <a:lnL w="9575" cap="flat" cmpd="sng">
                      <a:solidFill>
                        <a:srgbClr val="CCCCCC"/>
                      </a:solidFill>
                      <a:prstDash val="solid"/>
                      <a:round/>
                      <a:headEnd type="none" w="sm" len="sm"/>
                      <a:tailEnd type="none" w="sm" len="sm"/>
                    </a:lnL>
                    <a:lnR w="9575" cap="flat" cmpd="sng">
                      <a:solidFill>
                        <a:srgbClr val="CCCCCC"/>
                      </a:solidFill>
                      <a:prstDash val="solid"/>
                      <a:round/>
                      <a:headEnd type="none" w="sm" len="sm"/>
                      <a:tailEnd type="none" w="sm" len="sm"/>
                    </a:lnR>
                    <a:lnT w="9575" cap="flat" cmpd="sng">
                      <a:solidFill>
                        <a:srgbClr val="CCCCCC"/>
                      </a:solidFill>
                      <a:prstDash val="solid"/>
                      <a:round/>
                      <a:headEnd type="none" w="sm" len="sm"/>
                      <a:tailEnd type="none" w="sm" len="sm"/>
                    </a:lnT>
                    <a:lnB w="9575" cap="flat" cmpd="sng">
                      <a:solidFill>
                        <a:srgbClr val="CCCCCC"/>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 sz="800">
                          <a:latin typeface="Raleway"/>
                          <a:ea typeface="Raleway"/>
                          <a:cs typeface="Raleway"/>
                          <a:sym typeface="Raleway"/>
                        </a:rPr>
                        <a:t>Health</a:t>
                      </a:r>
                      <a:endParaRPr sz="800">
                        <a:latin typeface="Raleway"/>
                        <a:ea typeface="Raleway"/>
                        <a:cs typeface="Raleway"/>
                        <a:sym typeface="Raleway"/>
                      </a:endParaRPr>
                    </a:p>
                    <a:p>
                      <a:pPr marL="0" lvl="0" indent="0" algn="ctr" rtl="0">
                        <a:lnSpc>
                          <a:spcPct val="115000"/>
                        </a:lnSpc>
                        <a:spcBef>
                          <a:spcPts val="0"/>
                        </a:spcBef>
                        <a:spcAft>
                          <a:spcPts val="0"/>
                        </a:spcAft>
                        <a:buNone/>
                      </a:pPr>
                      <a:r>
                        <a:rPr lang="en" sz="500">
                          <a:latin typeface="Raleway"/>
                          <a:ea typeface="Raleway"/>
                          <a:cs typeface="Raleway"/>
                          <a:sym typeface="Raleway"/>
                        </a:rPr>
                        <a:t>Hawker</a:t>
                      </a:r>
                      <a:endParaRPr sz="500">
                        <a:latin typeface="Raleway"/>
                        <a:ea typeface="Raleway"/>
                        <a:cs typeface="Raleway"/>
                        <a:sym typeface="Raleway"/>
                      </a:endParaRPr>
                    </a:p>
                    <a:p>
                      <a:pPr marL="0" lvl="0" indent="0" algn="ctr" rtl="0">
                        <a:lnSpc>
                          <a:spcPct val="115000"/>
                        </a:lnSpc>
                        <a:spcBef>
                          <a:spcPts val="0"/>
                        </a:spcBef>
                        <a:spcAft>
                          <a:spcPts val="0"/>
                        </a:spcAft>
                        <a:buNone/>
                      </a:pPr>
                      <a:r>
                        <a:rPr lang="en" sz="800">
                          <a:latin typeface="Raleway"/>
                          <a:ea typeface="Raleway"/>
                          <a:cs typeface="Raleway"/>
                          <a:sym typeface="Raleway"/>
                        </a:rPr>
                        <a:t>305</a:t>
                      </a:r>
                      <a:endParaRPr sz="800">
                        <a:latin typeface="Raleway"/>
                        <a:ea typeface="Raleway"/>
                        <a:cs typeface="Raleway"/>
                        <a:sym typeface="Raleway"/>
                      </a:endParaRPr>
                    </a:p>
                  </a:txBody>
                  <a:tcPr marL="21425" marR="21425" marT="14300" marB="14300" anchor="b">
                    <a:lnL w="9575" cap="flat" cmpd="sng">
                      <a:solidFill>
                        <a:srgbClr val="CCCCCC"/>
                      </a:solidFill>
                      <a:prstDash val="solid"/>
                      <a:round/>
                      <a:headEnd type="none" w="sm" len="sm"/>
                      <a:tailEnd type="none" w="sm" len="sm"/>
                    </a:lnL>
                    <a:lnR w="9575" cap="flat" cmpd="sng">
                      <a:solidFill>
                        <a:srgbClr val="CCCCCC"/>
                      </a:solidFill>
                      <a:prstDash val="solid"/>
                      <a:round/>
                      <a:headEnd type="none" w="sm" len="sm"/>
                      <a:tailEnd type="none" w="sm" len="sm"/>
                    </a:lnR>
                    <a:lnT w="9575" cap="flat" cmpd="sng">
                      <a:solidFill>
                        <a:srgbClr val="CCCCCC"/>
                      </a:solidFill>
                      <a:prstDash val="solid"/>
                      <a:round/>
                      <a:headEnd type="none" w="sm" len="sm"/>
                      <a:tailEnd type="none" w="sm" len="sm"/>
                    </a:lnT>
                    <a:lnB w="9575" cap="flat" cmpd="sng">
                      <a:solidFill>
                        <a:srgbClr val="CCCCCC"/>
                      </a:solidFill>
                      <a:prstDash val="solid"/>
                      <a:round/>
                      <a:headEnd type="none" w="sm" len="sm"/>
                      <a:tailEnd type="none" w="sm" len="sm"/>
                    </a:lnB>
                    <a:solidFill>
                      <a:srgbClr val="D9D2E9"/>
                    </a:solidFill>
                  </a:tcPr>
                </a:tc>
                <a:extLst>
                  <a:ext uri="{0D108BD9-81ED-4DB2-BD59-A6C34878D82A}">
                    <a16:rowId xmlns:a16="http://schemas.microsoft.com/office/drawing/2014/main" val="10009"/>
                  </a:ext>
                </a:extLst>
              </a:tr>
              <a:tr h="564350">
                <a:tc>
                  <a:txBody>
                    <a:bodyPr/>
                    <a:lstStyle/>
                    <a:p>
                      <a:pPr marL="0" lvl="0" indent="0" algn="ctr" rtl="0">
                        <a:lnSpc>
                          <a:spcPct val="115000"/>
                        </a:lnSpc>
                        <a:spcBef>
                          <a:spcPts val="0"/>
                        </a:spcBef>
                        <a:spcAft>
                          <a:spcPts val="0"/>
                        </a:spcAft>
                        <a:buNone/>
                      </a:pPr>
                      <a:r>
                        <a:rPr lang="en" sz="800">
                          <a:latin typeface="Raleway"/>
                          <a:ea typeface="Raleway"/>
                          <a:cs typeface="Raleway"/>
                          <a:sym typeface="Raleway"/>
                        </a:rPr>
                        <a:t>Health</a:t>
                      </a:r>
                      <a:endParaRPr sz="800">
                        <a:latin typeface="Raleway"/>
                        <a:ea typeface="Raleway"/>
                        <a:cs typeface="Raleway"/>
                        <a:sym typeface="Raleway"/>
                      </a:endParaRPr>
                    </a:p>
                    <a:p>
                      <a:pPr marL="0" lvl="0" indent="0" algn="ctr" rtl="0">
                        <a:lnSpc>
                          <a:spcPct val="115000"/>
                        </a:lnSpc>
                        <a:spcBef>
                          <a:spcPts val="0"/>
                        </a:spcBef>
                        <a:spcAft>
                          <a:spcPts val="0"/>
                        </a:spcAft>
                        <a:buNone/>
                      </a:pPr>
                      <a:r>
                        <a:rPr lang="en" sz="500">
                          <a:latin typeface="Raleway"/>
                          <a:ea typeface="Raleway"/>
                          <a:cs typeface="Raleway"/>
                          <a:sym typeface="Raleway"/>
                        </a:rPr>
                        <a:t>Hawker</a:t>
                      </a:r>
                      <a:endParaRPr sz="500">
                        <a:latin typeface="Raleway"/>
                        <a:ea typeface="Raleway"/>
                        <a:cs typeface="Raleway"/>
                        <a:sym typeface="Raleway"/>
                      </a:endParaRPr>
                    </a:p>
                    <a:p>
                      <a:pPr marL="0" lvl="0" indent="0" algn="ctr" rtl="0">
                        <a:lnSpc>
                          <a:spcPct val="115000"/>
                        </a:lnSpc>
                        <a:spcBef>
                          <a:spcPts val="0"/>
                        </a:spcBef>
                        <a:spcAft>
                          <a:spcPts val="0"/>
                        </a:spcAft>
                        <a:buNone/>
                      </a:pPr>
                      <a:r>
                        <a:rPr lang="en" sz="800">
                          <a:latin typeface="Raleway"/>
                          <a:ea typeface="Raleway"/>
                          <a:cs typeface="Raleway"/>
                          <a:sym typeface="Raleway"/>
                        </a:rPr>
                        <a:t>302</a:t>
                      </a:r>
                      <a:endParaRPr sz="800">
                        <a:latin typeface="Raleway"/>
                        <a:ea typeface="Raleway"/>
                        <a:cs typeface="Raleway"/>
                        <a:sym typeface="Raleway"/>
                      </a:endParaRPr>
                    </a:p>
                  </a:txBody>
                  <a:tcPr marL="21425" marR="21425" marT="14300" marB="14300" anchor="b">
                    <a:lnL w="9575" cap="flat" cmpd="sng">
                      <a:solidFill>
                        <a:srgbClr val="000000"/>
                      </a:solidFill>
                      <a:prstDash val="solid"/>
                      <a:round/>
                      <a:headEnd type="none" w="sm" len="sm"/>
                      <a:tailEnd type="none" w="sm" len="sm"/>
                    </a:lnL>
                    <a:lnR w="9575" cap="flat" cmpd="sng">
                      <a:solidFill>
                        <a:srgbClr val="CCCCCC"/>
                      </a:solidFill>
                      <a:prstDash val="solid"/>
                      <a:round/>
                      <a:headEnd type="none" w="sm" len="sm"/>
                      <a:tailEnd type="none" w="sm" len="sm"/>
                    </a:lnR>
                    <a:lnT w="9575" cap="flat" cmpd="sng">
                      <a:solidFill>
                        <a:srgbClr val="CCCCCC"/>
                      </a:solidFill>
                      <a:prstDash val="solid"/>
                      <a:round/>
                      <a:headEnd type="none" w="sm" len="sm"/>
                      <a:tailEnd type="none" w="sm" len="sm"/>
                    </a:lnT>
                    <a:lnB w="9575" cap="flat" cmpd="sng">
                      <a:solidFill>
                        <a:srgbClr val="CCCCCC"/>
                      </a:solidFill>
                      <a:prstDash val="solid"/>
                      <a:round/>
                      <a:headEnd type="none" w="sm" len="sm"/>
                      <a:tailEnd type="none" w="sm" len="sm"/>
                    </a:lnB>
                    <a:solidFill>
                      <a:srgbClr val="D9D2E9"/>
                    </a:solidFill>
                  </a:tcPr>
                </a:tc>
                <a:tc>
                  <a:txBody>
                    <a:bodyPr/>
                    <a:lstStyle/>
                    <a:p>
                      <a:pPr marL="0" lvl="0" indent="0" algn="ctr" rtl="0">
                        <a:lnSpc>
                          <a:spcPct val="115000"/>
                        </a:lnSpc>
                        <a:spcBef>
                          <a:spcPts val="0"/>
                        </a:spcBef>
                        <a:spcAft>
                          <a:spcPts val="0"/>
                        </a:spcAft>
                        <a:buNone/>
                      </a:pPr>
                      <a:r>
                        <a:rPr lang="en" sz="800">
                          <a:latin typeface="Raleway"/>
                          <a:ea typeface="Raleway"/>
                          <a:cs typeface="Raleway"/>
                          <a:sym typeface="Raleway"/>
                        </a:rPr>
                        <a:t>Physics</a:t>
                      </a:r>
                      <a:endParaRPr sz="800">
                        <a:latin typeface="Raleway"/>
                        <a:ea typeface="Raleway"/>
                        <a:cs typeface="Raleway"/>
                        <a:sym typeface="Raleway"/>
                      </a:endParaRPr>
                    </a:p>
                    <a:p>
                      <a:pPr marL="0" lvl="0" indent="0" algn="ctr" rtl="0">
                        <a:lnSpc>
                          <a:spcPct val="115000"/>
                        </a:lnSpc>
                        <a:spcBef>
                          <a:spcPts val="0"/>
                        </a:spcBef>
                        <a:spcAft>
                          <a:spcPts val="0"/>
                        </a:spcAft>
                        <a:buNone/>
                      </a:pPr>
                      <a:r>
                        <a:rPr lang="en" sz="800">
                          <a:latin typeface="Raleway"/>
                          <a:ea typeface="Raleway"/>
                          <a:cs typeface="Raleway"/>
                          <a:sym typeface="Raleway"/>
                        </a:rPr>
                        <a:t>Robles</a:t>
                      </a:r>
                      <a:endParaRPr sz="800">
                        <a:latin typeface="Raleway"/>
                        <a:ea typeface="Raleway"/>
                        <a:cs typeface="Raleway"/>
                        <a:sym typeface="Raleway"/>
                      </a:endParaRPr>
                    </a:p>
                    <a:p>
                      <a:pPr marL="0" lvl="0" indent="0" algn="ctr" rtl="0">
                        <a:lnSpc>
                          <a:spcPct val="115000"/>
                        </a:lnSpc>
                        <a:spcBef>
                          <a:spcPts val="0"/>
                        </a:spcBef>
                        <a:spcAft>
                          <a:spcPts val="0"/>
                        </a:spcAft>
                        <a:buNone/>
                      </a:pPr>
                      <a:r>
                        <a:rPr lang="en" sz="800">
                          <a:latin typeface="Raleway"/>
                          <a:ea typeface="Raleway"/>
                          <a:cs typeface="Raleway"/>
                          <a:sym typeface="Raleway"/>
                        </a:rPr>
                        <a:t>508</a:t>
                      </a:r>
                      <a:endParaRPr sz="800">
                        <a:latin typeface="Raleway"/>
                        <a:ea typeface="Raleway"/>
                        <a:cs typeface="Raleway"/>
                        <a:sym typeface="Raleway"/>
                      </a:endParaRPr>
                    </a:p>
                  </a:txBody>
                  <a:tcPr marL="21425" marR="21425" marT="14300" marB="14300" anchor="b">
                    <a:lnL w="9575" cap="flat" cmpd="sng">
                      <a:solidFill>
                        <a:srgbClr val="CCCCCC"/>
                      </a:solidFill>
                      <a:prstDash val="solid"/>
                      <a:round/>
                      <a:headEnd type="none" w="sm" len="sm"/>
                      <a:tailEnd type="none" w="sm" len="sm"/>
                    </a:lnL>
                    <a:lnR w="9575" cap="flat" cmpd="sng">
                      <a:solidFill>
                        <a:srgbClr val="CCCCCC"/>
                      </a:solidFill>
                      <a:prstDash val="solid"/>
                      <a:round/>
                      <a:headEnd type="none" w="sm" len="sm"/>
                      <a:tailEnd type="none" w="sm" len="sm"/>
                    </a:lnR>
                    <a:lnT w="9575" cap="flat" cmpd="sng">
                      <a:solidFill>
                        <a:srgbClr val="CCCCCC"/>
                      </a:solidFill>
                      <a:prstDash val="solid"/>
                      <a:round/>
                      <a:headEnd type="none" w="sm" len="sm"/>
                      <a:tailEnd type="none" w="sm" len="sm"/>
                    </a:lnT>
                    <a:lnB w="9575" cap="flat" cmpd="sng">
                      <a:solidFill>
                        <a:srgbClr val="CCCCCC"/>
                      </a:solidFill>
                      <a:prstDash val="solid"/>
                      <a:round/>
                      <a:headEnd type="none" w="sm" len="sm"/>
                      <a:tailEnd type="none" w="sm" len="sm"/>
                    </a:lnB>
                    <a:solidFill>
                      <a:srgbClr val="FFF2CC"/>
                    </a:solidFill>
                  </a:tcPr>
                </a:tc>
                <a:tc>
                  <a:txBody>
                    <a:bodyPr/>
                    <a:lstStyle/>
                    <a:p>
                      <a:pPr marL="0" lvl="0" indent="0" algn="ctr" rtl="0">
                        <a:lnSpc>
                          <a:spcPct val="115000"/>
                        </a:lnSpc>
                        <a:spcBef>
                          <a:spcPts val="0"/>
                        </a:spcBef>
                        <a:spcAft>
                          <a:spcPts val="0"/>
                        </a:spcAft>
                        <a:buNone/>
                      </a:pPr>
                      <a:r>
                        <a:rPr lang="en" sz="800">
                          <a:latin typeface="Raleway"/>
                          <a:ea typeface="Raleway"/>
                          <a:cs typeface="Raleway"/>
                          <a:sym typeface="Raleway"/>
                        </a:rPr>
                        <a:t>Math</a:t>
                      </a:r>
                      <a:endParaRPr sz="800">
                        <a:latin typeface="Raleway"/>
                        <a:ea typeface="Raleway"/>
                        <a:cs typeface="Raleway"/>
                        <a:sym typeface="Raleway"/>
                      </a:endParaRPr>
                    </a:p>
                    <a:p>
                      <a:pPr marL="0" lvl="0" indent="0" algn="ctr" rtl="0">
                        <a:lnSpc>
                          <a:spcPct val="115000"/>
                        </a:lnSpc>
                        <a:spcBef>
                          <a:spcPts val="0"/>
                        </a:spcBef>
                        <a:spcAft>
                          <a:spcPts val="0"/>
                        </a:spcAft>
                        <a:buNone/>
                      </a:pPr>
                      <a:r>
                        <a:rPr lang="en" sz="500">
                          <a:latin typeface="Raleway"/>
                          <a:ea typeface="Raleway"/>
                          <a:cs typeface="Raleway"/>
                          <a:sym typeface="Raleway"/>
                        </a:rPr>
                        <a:t>Holladay</a:t>
                      </a:r>
                      <a:endParaRPr sz="500">
                        <a:latin typeface="Raleway"/>
                        <a:ea typeface="Raleway"/>
                        <a:cs typeface="Raleway"/>
                        <a:sym typeface="Raleway"/>
                      </a:endParaRPr>
                    </a:p>
                    <a:p>
                      <a:pPr marL="0" lvl="0" indent="0" algn="ctr" rtl="0">
                        <a:lnSpc>
                          <a:spcPct val="115000"/>
                        </a:lnSpc>
                        <a:spcBef>
                          <a:spcPts val="0"/>
                        </a:spcBef>
                        <a:spcAft>
                          <a:spcPts val="0"/>
                        </a:spcAft>
                        <a:buNone/>
                      </a:pPr>
                      <a:r>
                        <a:rPr lang="en" sz="800">
                          <a:latin typeface="Raleway"/>
                          <a:ea typeface="Raleway"/>
                          <a:cs typeface="Raleway"/>
                          <a:sym typeface="Raleway"/>
                        </a:rPr>
                        <a:t>305</a:t>
                      </a:r>
                      <a:endParaRPr sz="800">
                        <a:latin typeface="Raleway"/>
                        <a:ea typeface="Raleway"/>
                        <a:cs typeface="Raleway"/>
                        <a:sym typeface="Raleway"/>
                      </a:endParaRPr>
                    </a:p>
                    <a:p>
                      <a:pPr marL="0" lvl="0" indent="0" algn="ctr" rtl="0">
                        <a:lnSpc>
                          <a:spcPct val="115000"/>
                        </a:lnSpc>
                        <a:spcBef>
                          <a:spcPts val="0"/>
                        </a:spcBef>
                        <a:spcAft>
                          <a:spcPts val="0"/>
                        </a:spcAft>
                        <a:buNone/>
                      </a:pPr>
                      <a:r>
                        <a:rPr lang="en" sz="800">
                          <a:latin typeface="Raleway"/>
                          <a:ea typeface="Raleway"/>
                          <a:cs typeface="Raleway"/>
                          <a:sym typeface="Raleway"/>
                        </a:rPr>
                        <a:t>(move AP sem to royal ambassador)</a:t>
                      </a:r>
                      <a:endParaRPr sz="800">
                        <a:latin typeface="Raleway"/>
                        <a:ea typeface="Raleway"/>
                        <a:cs typeface="Raleway"/>
                        <a:sym typeface="Raleway"/>
                      </a:endParaRPr>
                    </a:p>
                  </a:txBody>
                  <a:tcPr marL="21425" marR="21425" marT="14300" marB="14300" anchor="b">
                    <a:lnL w="9575" cap="flat" cmpd="sng">
                      <a:solidFill>
                        <a:srgbClr val="CCCCCC"/>
                      </a:solidFill>
                      <a:prstDash val="solid"/>
                      <a:round/>
                      <a:headEnd type="none" w="sm" len="sm"/>
                      <a:tailEnd type="none" w="sm" len="sm"/>
                    </a:lnL>
                    <a:lnR w="9575" cap="flat" cmpd="sng">
                      <a:solidFill>
                        <a:srgbClr val="CCCCCC"/>
                      </a:solidFill>
                      <a:prstDash val="solid"/>
                      <a:round/>
                      <a:headEnd type="none" w="sm" len="sm"/>
                      <a:tailEnd type="none" w="sm" len="sm"/>
                    </a:lnR>
                    <a:lnT w="9575" cap="flat" cmpd="sng">
                      <a:solidFill>
                        <a:srgbClr val="CCCCCC"/>
                      </a:solidFill>
                      <a:prstDash val="solid"/>
                      <a:round/>
                      <a:headEnd type="none" w="sm" len="sm"/>
                      <a:tailEnd type="none" w="sm" len="sm"/>
                    </a:lnT>
                    <a:lnB w="9575" cap="flat" cmpd="sng">
                      <a:solidFill>
                        <a:srgbClr val="CCCCCC"/>
                      </a:solidFill>
                      <a:prstDash val="solid"/>
                      <a:round/>
                      <a:headEnd type="none" w="sm" len="sm"/>
                      <a:tailEnd type="none" w="sm" len="sm"/>
                    </a:lnB>
                    <a:solidFill>
                      <a:srgbClr val="F4CCCC"/>
                    </a:solidFill>
                  </a:tcPr>
                </a:tc>
                <a:extLst>
                  <a:ext uri="{0D108BD9-81ED-4DB2-BD59-A6C34878D82A}">
                    <a16:rowId xmlns:a16="http://schemas.microsoft.com/office/drawing/2014/main" val="10010"/>
                  </a:ext>
                </a:extLst>
              </a:tr>
              <a:tr h="378625">
                <a:tc>
                  <a:txBody>
                    <a:bodyPr/>
                    <a:lstStyle/>
                    <a:p>
                      <a:pPr marL="0" lvl="0" indent="0" algn="ctr" rtl="0">
                        <a:lnSpc>
                          <a:spcPct val="115000"/>
                        </a:lnSpc>
                        <a:spcBef>
                          <a:spcPts val="0"/>
                        </a:spcBef>
                        <a:spcAft>
                          <a:spcPts val="0"/>
                        </a:spcAft>
                        <a:buNone/>
                      </a:pPr>
                      <a:r>
                        <a:rPr lang="en" sz="800">
                          <a:latin typeface="Raleway"/>
                          <a:ea typeface="Raleway"/>
                          <a:cs typeface="Raleway"/>
                          <a:sym typeface="Raleway"/>
                        </a:rPr>
                        <a:t>Math</a:t>
                      </a:r>
                      <a:endParaRPr sz="800">
                        <a:latin typeface="Raleway"/>
                        <a:ea typeface="Raleway"/>
                        <a:cs typeface="Raleway"/>
                        <a:sym typeface="Raleway"/>
                      </a:endParaRPr>
                    </a:p>
                    <a:p>
                      <a:pPr marL="0" lvl="0" indent="0" algn="ctr" rtl="0">
                        <a:lnSpc>
                          <a:spcPct val="115000"/>
                        </a:lnSpc>
                        <a:spcBef>
                          <a:spcPts val="0"/>
                        </a:spcBef>
                        <a:spcAft>
                          <a:spcPts val="0"/>
                        </a:spcAft>
                        <a:buNone/>
                      </a:pPr>
                      <a:r>
                        <a:rPr lang="en" sz="500">
                          <a:latin typeface="Raleway"/>
                          <a:ea typeface="Raleway"/>
                          <a:cs typeface="Raleway"/>
                          <a:sym typeface="Raleway"/>
                        </a:rPr>
                        <a:t>Holladay</a:t>
                      </a:r>
                      <a:endParaRPr sz="500">
                        <a:latin typeface="Raleway"/>
                        <a:ea typeface="Raleway"/>
                        <a:cs typeface="Raleway"/>
                        <a:sym typeface="Raleway"/>
                      </a:endParaRPr>
                    </a:p>
                    <a:p>
                      <a:pPr marL="0" lvl="0" indent="0" algn="ctr" rtl="0">
                        <a:lnSpc>
                          <a:spcPct val="115000"/>
                        </a:lnSpc>
                        <a:spcBef>
                          <a:spcPts val="0"/>
                        </a:spcBef>
                        <a:spcAft>
                          <a:spcPts val="0"/>
                        </a:spcAft>
                        <a:buNone/>
                      </a:pPr>
                      <a:r>
                        <a:rPr lang="en" sz="800">
                          <a:latin typeface="Raleway"/>
                          <a:ea typeface="Raleway"/>
                          <a:cs typeface="Raleway"/>
                          <a:sym typeface="Raleway"/>
                        </a:rPr>
                        <a:t>305</a:t>
                      </a:r>
                      <a:endParaRPr sz="800">
                        <a:latin typeface="Raleway"/>
                        <a:ea typeface="Raleway"/>
                        <a:cs typeface="Raleway"/>
                        <a:sym typeface="Raleway"/>
                      </a:endParaRPr>
                    </a:p>
                  </a:txBody>
                  <a:tcPr marL="21425" marR="21425" marT="14300" marB="14300" anchor="b">
                    <a:lnL w="9575" cap="flat" cmpd="sng">
                      <a:solidFill>
                        <a:srgbClr val="000000"/>
                      </a:solidFill>
                      <a:prstDash val="solid"/>
                      <a:round/>
                      <a:headEnd type="none" w="sm" len="sm"/>
                      <a:tailEnd type="none" w="sm" len="sm"/>
                    </a:lnL>
                    <a:lnR w="9575" cap="flat" cmpd="sng">
                      <a:solidFill>
                        <a:srgbClr val="CCCCCC"/>
                      </a:solidFill>
                      <a:prstDash val="solid"/>
                      <a:round/>
                      <a:headEnd type="none" w="sm" len="sm"/>
                      <a:tailEnd type="none" w="sm" len="sm"/>
                    </a:lnR>
                    <a:lnT w="9575" cap="flat" cmpd="sng">
                      <a:solidFill>
                        <a:srgbClr val="CCCCCC"/>
                      </a:solidFill>
                      <a:prstDash val="solid"/>
                      <a:round/>
                      <a:headEnd type="none" w="sm" len="sm"/>
                      <a:tailEnd type="none" w="sm" len="sm"/>
                    </a:lnT>
                    <a:lnB w="9575" cap="flat" cmpd="sng">
                      <a:solidFill>
                        <a:srgbClr val="CCCCCC"/>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 sz="800">
                          <a:latin typeface="Raleway"/>
                          <a:ea typeface="Raleway"/>
                          <a:cs typeface="Raleway"/>
                          <a:sym typeface="Raleway"/>
                        </a:rPr>
                        <a:t>Health</a:t>
                      </a:r>
                      <a:endParaRPr sz="800">
                        <a:latin typeface="Raleway"/>
                        <a:ea typeface="Raleway"/>
                        <a:cs typeface="Raleway"/>
                        <a:sym typeface="Raleway"/>
                      </a:endParaRPr>
                    </a:p>
                    <a:p>
                      <a:pPr marL="0" lvl="0" indent="0" algn="ctr" rtl="0">
                        <a:lnSpc>
                          <a:spcPct val="115000"/>
                        </a:lnSpc>
                        <a:spcBef>
                          <a:spcPts val="0"/>
                        </a:spcBef>
                        <a:spcAft>
                          <a:spcPts val="0"/>
                        </a:spcAft>
                        <a:buNone/>
                      </a:pPr>
                      <a:r>
                        <a:rPr lang="en" sz="500">
                          <a:latin typeface="Raleway"/>
                          <a:ea typeface="Raleway"/>
                          <a:cs typeface="Raleway"/>
                          <a:sym typeface="Raleway"/>
                        </a:rPr>
                        <a:t>Hawker</a:t>
                      </a:r>
                      <a:endParaRPr sz="500">
                        <a:latin typeface="Raleway"/>
                        <a:ea typeface="Raleway"/>
                        <a:cs typeface="Raleway"/>
                        <a:sym typeface="Raleway"/>
                      </a:endParaRPr>
                    </a:p>
                    <a:p>
                      <a:pPr marL="0" lvl="0" indent="0" algn="ctr" rtl="0">
                        <a:lnSpc>
                          <a:spcPct val="115000"/>
                        </a:lnSpc>
                        <a:spcBef>
                          <a:spcPts val="0"/>
                        </a:spcBef>
                        <a:spcAft>
                          <a:spcPts val="0"/>
                        </a:spcAft>
                        <a:buNone/>
                      </a:pPr>
                      <a:r>
                        <a:rPr lang="en" sz="800">
                          <a:latin typeface="Raleway"/>
                          <a:ea typeface="Raleway"/>
                          <a:cs typeface="Raleway"/>
                          <a:sym typeface="Raleway"/>
                        </a:rPr>
                        <a:t>402</a:t>
                      </a:r>
                      <a:endParaRPr sz="800">
                        <a:latin typeface="Raleway"/>
                        <a:ea typeface="Raleway"/>
                        <a:cs typeface="Raleway"/>
                        <a:sym typeface="Raleway"/>
                      </a:endParaRPr>
                    </a:p>
                  </a:txBody>
                  <a:tcPr marL="21425" marR="21425" marT="14300" marB="14300" anchor="b">
                    <a:lnL w="9575" cap="flat" cmpd="sng">
                      <a:solidFill>
                        <a:srgbClr val="CCCCCC"/>
                      </a:solidFill>
                      <a:prstDash val="solid"/>
                      <a:round/>
                      <a:headEnd type="none" w="sm" len="sm"/>
                      <a:tailEnd type="none" w="sm" len="sm"/>
                    </a:lnL>
                    <a:lnR w="9575" cap="flat" cmpd="sng">
                      <a:solidFill>
                        <a:srgbClr val="CCCCCC"/>
                      </a:solidFill>
                      <a:prstDash val="solid"/>
                      <a:round/>
                      <a:headEnd type="none" w="sm" len="sm"/>
                      <a:tailEnd type="none" w="sm" len="sm"/>
                    </a:lnR>
                    <a:lnT w="9575" cap="flat" cmpd="sng">
                      <a:solidFill>
                        <a:srgbClr val="CCCCCC"/>
                      </a:solidFill>
                      <a:prstDash val="solid"/>
                      <a:round/>
                      <a:headEnd type="none" w="sm" len="sm"/>
                      <a:tailEnd type="none" w="sm" len="sm"/>
                    </a:lnT>
                    <a:lnB w="9575" cap="flat" cmpd="sng">
                      <a:solidFill>
                        <a:srgbClr val="CCCCCC"/>
                      </a:solidFill>
                      <a:prstDash val="solid"/>
                      <a:round/>
                      <a:headEnd type="none" w="sm" len="sm"/>
                      <a:tailEnd type="none" w="sm" len="sm"/>
                    </a:lnB>
                    <a:solidFill>
                      <a:srgbClr val="D9D2E9"/>
                    </a:solidFill>
                  </a:tcPr>
                </a:tc>
                <a:tc>
                  <a:txBody>
                    <a:bodyPr/>
                    <a:lstStyle/>
                    <a:p>
                      <a:pPr marL="0" lvl="0" indent="0" algn="ctr" rtl="0">
                        <a:lnSpc>
                          <a:spcPct val="115000"/>
                        </a:lnSpc>
                        <a:spcBef>
                          <a:spcPts val="0"/>
                        </a:spcBef>
                        <a:spcAft>
                          <a:spcPts val="0"/>
                        </a:spcAft>
                        <a:buNone/>
                      </a:pPr>
                      <a:r>
                        <a:rPr lang="en" sz="800">
                          <a:latin typeface="Raleway"/>
                          <a:ea typeface="Raleway"/>
                          <a:cs typeface="Raleway"/>
                          <a:sym typeface="Raleway"/>
                        </a:rPr>
                        <a:t>Physics</a:t>
                      </a:r>
                      <a:endParaRPr sz="800">
                        <a:latin typeface="Raleway"/>
                        <a:ea typeface="Raleway"/>
                        <a:cs typeface="Raleway"/>
                        <a:sym typeface="Raleway"/>
                      </a:endParaRPr>
                    </a:p>
                    <a:p>
                      <a:pPr marL="0" lvl="0" indent="0" algn="ctr" rtl="0">
                        <a:lnSpc>
                          <a:spcPct val="115000"/>
                        </a:lnSpc>
                        <a:spcBef>
                          <a:spcPts val="0"/>
                        </a:spcBef>
                        <a:spcAft>
                          <a:spcPts val="0"/>
                        </a:spcAft>
                        <a:buNone/>
                      </a:pPr>
                      <a:r>
                        <a:rPr lang="en" sz="800">
                          <a:latin typeface="Raleway"/>
                          <a:ea typeface="Raleway"/>
                          <a:cs typeface="Raleway"/>
                          <a:sym typeface="Raleway"/>
                        </a:rPr>
                        <a:t>Robles</a:t>
                      </a:r>
                      <a:endParaRPr sz="800">
                        <a:latin typeface="Raleway"/>
                        <a:ea typeface="Raleway"/>
                        <a:cs typeface="Raleway"/>
                        <a:sym typeface="Raleway"/>
                      </a:endParaRPr>
                    </a:p>
                    <a:p>
                      <a:pPr marL="0" lvl="0" indent="0" algn="ctr" rtl="0">
                        <a:lnSpc>
                          <a:spcPct val="115000"/>
                        </a:lnSpc>
                        <a:spcBef>
                          <a:spcPts val="0"/>
                        </a:spcBef>
                        <a:spcAft>
                          <a:spcPts val="0"/>
                        </a:spcAft>
                        <a:buNone/>
                      </a:pPr>
                      <a:r>
                        <a:rPr lang="en" sz="800">
                          <a:latin typeface="Raleway"/>
                          <a:ea typeface="Raleway"/>
                          <a:cs typeface="Raleway"/>
                          <a:sym typeface="Raleway"/>
                        </a:rPr>
                        <a:t>506</a:t>
                      </a:r>
                      <a:endParaRPr sz="800">
                        <a:latin typeface="Raleway"/>
                        <a:ea typeface="Raleway"/>
                        <a:cs typeface="Raleway"/>
                        <a:sym typeface="Raleway"/>
                      </a:endParaRPr>
                    </a:p>
                  </a:txBody>
                  <a:tcPr marL="21425" marR="21425" marT="14300" marB="14300" anchor="b">
                    <a:lnL w="9575" cap="flat" cmpd="sng">
                      <a:solidFill>
                        <a:srgbClr val="CCCCCC"/>
                      </a:solidFill>
                      <a:prstDash val="solid"/>
                      <a:round/>
                      <a:headEnd type="none" w="sm" len="sm"/>
                      <a:tailEnd type="none" w="sm" len="sm"/>
                    </a:lnL>
                    <a:lnR w="9575" cap="flat" cmpd="sng">
                      <a:solidFill>
                        <a:srgbClr val="CCCCCC"/>
                      </a:solidFill>
                      <a:prstDash val="solid"/>
                      <a:round/>
                      <a:headEnd type="none" w="sm" len="sm"/>
                      <a:tailEnd type="none" w="sm" len="sm"/>
                    </a:lnR>
                    <a:lnT w="9575" cap="flat" cmpd="sng">
                      <a:solidFill>
                        <a:srgbClr val="CCCCCC"/>
                      </a:solidFill>
                      <a:prstDash val="solid"/>
                      <a:round/>
                      <a:headEnd type="none" w="sm" len="sm"/>
                      <a:tailEnd type="none" w="sm" len="sm"/>
                    </a:lnT>
                    <a:lnB w="9575" cap="flat" cmpd="sng">
                      <a:solidFill>
                        <a:srgbClr val="CCCCCC"/>
                      </a:solidFill>
                      <a:prstDash val="solid"/>
                      <a:round/>
                      <a:headEnd type="none" w="sm" len="sm"/>
                      <a:tailEnd type="none" w="sm" len="sm"/>
                    </a:lnB>
                    <a:solidFill>
                      <a:srgbClr val="FFF2CC"/>
                    </a:solidFill>
                  </a:tcPr>
                </a:tc>
                <a:extLst>
                  <a:ext uri="{0D108BD9-81ED-4DB2-BD59-A6C34878D82A}">
                    <a16:rowId xmlns:a16="http://schemas.microsoft.com/office/drawing/2014/main" val="10011"/>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165" name="Google Shape;165;p26"/>
          <p:cNvPicPr preferRelativeResize="0"/>
          <p:nvPr/>
        </p:nvPicPr>
        <p:blipFill>
          <a:blip r:embed="rId3">
            <a:alphaModFix/>
          </a:blip>
          <a:stretch>
            <a:fillRect/>
          </a:stretch>
        </p:blipFill>
        <p:spPr>
          <a:xfrm>
            <a:off x="135337" y="75073"/>
            <a:ext cx="580668" cy="684769"/>
          </a:xfrm>
          <a:prstGeom prst="rect">
            <a:avLst/>
          </a:prstGeom>
          <a:noFill/>
          <a:ln>
            <a:noFill/>
          </a:ln>
        </p:spPr>
      </p:pic>
      <p:sp>
        <p:nvSpPr>
          <p:cNvPr id="166" name="Google Shape;166;p26"/>
          <p:cNvSpPr txBox="1"/>
          <p:nvPr/>
        </p:nvSpPr>
        <p:spPr>
          <a:xfrm>
            <a:off x="912244" y="175022"/>
            <a:ext cx="8114100" cy="4926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en" sz="2300">
                <a:solidFill>
                  <a:srgbClr val="980000"/>
                </a:solidFill>
                <a:latin typeface="Raleway"/>
                <a:ea typeface="Raleway"/>
                <a:cs typeface="Raleway"/>
                <a:sym typeface="Raleway"/>
              </a:rPr>
              <a:t>COLLEGE OFFICE HIGHLIGHTS</a:t>
            </a:r>
            <a:endParaRPr sz="2300">
              <a:solidFill>
                <a:srgbClr val="980000"/>
              </a:solidFill>
              <a:latin typeface="Raleway"/>
              <a:ea typeface="Raleway"/>
              <a:cs typeface="Raleway"/>
              <a:sym typeface="Raleway"/>
            </a:endParaRPr>
          </a:p>
        </p:txBody>
      </p:sp>
      <p:sp>
        <p:nvSpPr>
          <p:cNvPr id="167" name="Google Shape;167;p26"/>
          <p:cNvSpPr txBox="1"/>
          <p:nvPr/>
        </p:nvSpPr>
        <p:spPr>
          <a:xfrm>
            <a:off x="582938" y="563053"/>
            <a:ext cx="4435200" cy="42846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endParaRPr sz="1300" b="1">
              <a:solidFill>
                <a:srgbClr val="222222"/>
              </a:solidFill>
              <a:latin typeface="Raleway"/>
              <a:ea typeface="Raleway"/>
              <a:cs typeface="Raleway"/>
              <a:sym typeface="Raleway"/>
            </a:endParaRPr>
          </a:p>
          <a:p>
            <a:pPr marL="0" lvl="0" indent="0" algn="ctr" rtl="0">
              <a:spcBef>
                <a:spcPts val="0"/>
              </a:spcBef>
              <a:spcAft>
                <a:spcPts val="0"/>
              </a:spcAft>
              <a:buNone/>
            </a:pPr>
            <a:r>
              <a:rPr lang="en" sz="1200" b="1">
                <a:solidFill>
                  <a:srgbClr val="222222"/>
                </a:solidFill>
                <a:latin typeface="Raleway"/>
                <a:ea typeface="Raleway"/>
                <a:cs typeface="Raleway"/>
                <a:sym typeface="Raleway"/>
              </a:rPr>
              <a:t>The FSA ID (for FAFSA) </a:t>
            </a:r>
            <a:endParaRPr sz="1200" b="1">
              <a:solidFill>
                <a:srgbClr val="222222"/>
              </a:solidFill>
              <a:latin typeface="Raleway"/>
              <a:ea typeface="Raleway"/>
              <a:cs typeface="Raleway"/>
              <a:sym typeface="Raleway"/>
            </a:endParaRPr>
          </a:p>
          <a:p>
            <a:pPr marL="0" lvl="0" indent="0" algn="l" rtl="0">
              <a:spcBef>
                <a:spcPts val="0"/>
              </a:spcBef>
              <a:spcAft>
                <a:spcPts val="0"/>
              </a:spcAft>
              <a:buNone/>
            </a:pPr>
            <a:endParaRPr sz="1200">
              <a:solidFill>
                <a:srgbClr val="222222"/>
              </a:solidFill>
              <a:latin typeface="Raleway"/>
              <a:ea typeface="Raleway"/>
              <a:cs typeface="Raleway"/>
              <a:sym typeface="Raleway"/>
            </a:endParaRPr>
          </a:p>
          <a:p>
            <a:pPr marL="0" lvl="0" indent="0" algn="l" rtl="0">
              <a:spcBef>
                <a:spcPts val="0"/>
              </a:spcBef>
              <a:spcAft>
                <a:spcPts val="0"/>
              </a:spcAft>
              <a:buNone/>
            </a:pPr>
            <a:r>
              <a:rPr lang="en" sz="1200">
                <a:solidFill>
                  <a:srgbClr val="222222"/>
                </a:solidFill>
                <a:latin typeface="Raleway"/>
                <a:ea typeface="Raleway"/>
                <a:cs typeface="Raleway"/>
                <a:sym typeface="Raleway"/>
              </a:rPr>
              <a:t>Students &amp; families will get guidance on how to create the FSA ID at Financial Aid Night on </a:t>
            </a:r>
            <a:r>
              <a:rPr lang="en" sz="1200" b="1">
                <a:solidFill>
                  <a:srgbClr val="222222"/>
                </a:solidFill>
                <a:latin typeface="Raleway"/>
                <a:ea typeface="Raleway"/>
                <a:cs typeface="Raleway"/>
                <a:sym typeface="Raleway"/>
              </a:rPr>
              <a:t>Thursday, May 23rd from 5:30-7:30pm </a:t>
            </a:r>
            <a:r>
              <a:rPr lang="en" sz="1200">
                <a:solidFill>
                  <a:srgbClr val="222222"/>
                </a:solidFill>
                <a:latin typeface="Raleway"/>
                <a:ea typeface="Raleway"/>
                <a:cs typeface="Raleway"/>
                <a:sym typeface="Raleway"/>
              </a:rPr>
              <a:t>&amp; get information about FinAid resources.</a:t>
            </a:r>
            <a:endParaRPr sz="1200">
              <a:solidFill>
                <a:srgbClr val="222222"/>
              </a:solidFill>
              <a:latin typeface="Raleway"/>
              <a:ea typeface="Raleway"/>
              <a:cs typeface="Raleway"/>
              <a:sym typeface="Raleway"/>
            </a:endParaRPr>
          </a:p>
          <a:p>
            <a:pPr marL="0" lvl="0" indent="0" algn="l" rtl="0">
              <a:spcBef>
                <a:spcPts val="0"/>
              </a:spcBef>
              <a:spcAft>
                <a:spcPts val="0"/>
              </a:spcAft>
              <a:buNone/>
            </a:pPr>
            <a:endParaRPr sz="1200" b="1">
              <a:solidFill>
                <a:srgbClr val="222222"/>
              </a:solidFill>
              <a:latin typeface="Raleway"/>
              <a:ea typeface="Raleway"/>
              <a:cs typeface="Raleway"/>
              <a:sym typeface="Raleway"/>
            </a:endParaRPr>
          </a:p>
          <a:p>
            <a:pPr marL="0" lvl="0" indent="0" algn="l" rtl="0">
              <a:spcBef>
                <a:spcPts val="0"/>
              </a:spcBef>
              <a:spcAft>
                <a:spcPts val="0"/>
              </a:spcAft>
              <a:buNone/>
            </a:pPr>
            <a:r>
              <a:rPr lang="en" sz="1200">
                <a:solidFill>
                  <a:srgbClr val="222222"/>
                </a:solidFill>
                <a:latin typeface="Raleway"/>
                <a:ea typeface="Raleway"/>
                <a:cs typeface="Raleway"/>
                <a:sym typeface="Raleway"/>
              </a:rPr>
              <a:t>This is step one of the FAFSA process. All students need their own individual ID separate from their parents.</a:t>
            </a:r>
            <a:endParaRPr sz="1200">
              <a:solidFill>
                <a:srgbClr val="222222"/>
              </a:solidFill>
              <a:latin typeface="Raleway"/>
              <a:ea typeface="Raleway"/>
              <a:cs typeface="Raleway"/>
              <a:sym typeface="Raleway"/>
            </a:endParaRPr>
          </a:p>
          <a:p>
            <a:pPr marL="0" lvl="0" indent="0" algn="l" rtl="0">
              <a:spcBef>
                <a:spcPts val="0"/>
              </a:spcBef>
              <a:spcAft>
                <a:spcPts val="0"/>
              </a:spcAft>
              <a:buNone/>
            </a:pPr>
            <a:endParaRPr sz="1200">
              <a:solidFill>
                <a:srgbClr val="222222"/>
              </a:solidFill>
              <a:latin typeface="Raleway"/>
              <a:ea typeface="Raleway"/>
              <a:cs typeface="Raleway"/>
              <a:sym typeface="Raleway"/>
            </a:endParaRPr>
          </a:p>
          <a:p>
            <a:pPr marL="0" lvl="0" indent="0" algn="l" rtl="0">
              <a:spcBef>
                <a:spcPts val="0"/>
              </a:spcBef>
              <a:spcAft>
                <a:spcPts val="0"/>
              </a:spcAft>
              <a:buNone/>
            </a:pPr>
            <a:r>
              <a:rPr lang="en" sz="1200">
                <a:solidFill>
                  <a:srgbClr val="222222"/>
                </a:solidFill>
                <a:latin typeface="Raleway"/>
                <a:ea typeface="Raleway"/>
                <a:cs typeface="Raleway"/>
                <a:sym typeface="Raleway"/>
              </a:rPr>
              <a:t>We are encouraging ALL parents to come in, regardless of it they plan on actually providing financial support. Without the FAFSA, students cannot receive federal funding (grants, need-based scholarships, loans) &amp; it will make it difficult for schools to offer institutional aid. </a:t>
            </a:r>
            <a:endParaRPr sz="1200">
              <a:solidFill>
                <a:srgbClr val="222222"/>
              </a:solidFill>
              <a:latin typeface="Raleway"/>
              <a:ea typeface="Raleway"/>
              <a:cs typeface="Raleway"/>
              <a:sym typeface="Raleway"/>
            </a:endParaRPr>
          </a:p>
          <a:p>
            <a:pPr marL="0" lvl="0" indent="0" algn="l" rtl="0">
              <a:spcBef>
                <a:spcPts val="0"/>
              </a:spcBef>
              <a:spcAft>
                <a:spcPts val="0"/>
              </a:spcAft>
              <a:buNone/>
            </a:pPr>
            <a:endParaRPr sz="1200" i="1">
              <a:solidFill>
                <a:srgbClr val="222222"/>
              </a:solidFill>
              <a:latin typeface="Raleway"/>
              <a:ea typeface="Raleway"/>
              <a:cs typeface="Raleway"/>
              <a:sym typeface="Raleway"/>
            </a:endParaRPr>
          </a:p>
          <a:p>
            <a:pPr marL="0" lvl="0" indent="0" algn="l" rtl="0">
              <a:spcBef>
                <a:spcPts val="0"/>
              </a:spcBef>
              <a:spcAft>
                <a:spcPts val="0"/>
              </a:spcAft>
              <a:buNone/>
            </a:pPr>
            <a:r>
              <a:rPr lang="en" sz="1200" i="1">
                <a:solidFill>
                  <a:srgbClr val="222222"/>
                </a:solidFill>
                <a:latin typeface="Raleway"/>
                <a:ea typeface="Raleway"/>
                <a:cs typeface="Raleway"/>
                <a:sym typeface="Raleway"/>
              </a:rPr>
              <a:t>We are partnering with the Springfield Promise Program. They will be present to assist with answering Financial Aid specific questions. They will available to provide additional support throughout the year, and in the fall and points of contact for parents. </a:t>
            </a:r>
            <a:endParaRPr sz="1200">
              <a:solidFill>
                <a:srgbClr val="222222"/>
              </a:solidFill>
              <a:latin typeface="Raleway"/>
              <a:ea typeface="Raleway"/>
              <a:cs typeface="Raleway"/>
              <a:sym typeface="Raleway"/>
            </a:endParaRPr>
          </a:p>
          <a:p>
            <a:pPr marL="0" lvl="0" indent="0" algn="l" rtl="0">
              <a:spcBef>
                <a:spcPts val="0"/>
              </a:spcBef>
              <a:spcAft>
                <a:spcPts val="0"/>
              </a:spcAft>
              <a:buNone/>
            </a:pPr>
            <a:endParaRPr sz="1200">
              <a:solidFill>
                <a:srgbClr val="222222"/>
              </a:solidFill>
              <a:latin typeface="Raleway"/>
              <a:ea typeface="Raleway"/>
              <a:cs typeface="Raleway"/>
              <a:sym typeface="Raleway"/>
            </a:endParaRPr>
          </a:p>
          <a:p>
            <a:pPr marL="0" lvl="0" indent="0" algn="ctr" rtl="0">
              <a:spcBef>
                <a:spcPts val="0"/>
              </a:spcBef>
              <a:spcAft>
                <a:spcPts val="0"/>
              </a:spcAft>
              <a:buNone/>
            </a:pPr>
            <a:r>
              <a:rPr lang="en" sz="1200" b="1">
                <a:solidFill>
                  <a:srgbClr val="222222"/>
                </a:solidFill>
                <a:latin typeface="Raleway"/>
                <a:ea typeface="Raleway"/>
                <a:cs typeface="Raleway"/>
                <a:sym typeface="Raleway"/>
              </a:rPr>
              <a:t>We will host a FAFSA completion night in the fall. </a:t>
            </a:r>
            <a:endParaRPr sz="1200" b="1">
              <a:solidFill>
                <a:srgbClr val="222222"/>
              </a:solidFill>
              <a:latin typeface="Raleway"/>
              <a:ea typeface="Raleway"/>
              <a:cs typeface="Raleway"/>
              <a:sym typeface="Raleway"/>
            </a:endParaRPr>
          </a:p>
        </p:txBody>
      </p:sp>
      <p:pic>
        <p:nvPicPr>
          <p:cNvPr id="168" name="Google Shape;168;p26"/>
          <p:cNvPicPr preferRelativeResize="0"/>
          <p:nvPr/>
        </p:nvPicPr>
        <p:blipFill>
          <a:blip r:embed="rId4">
            <a:alphaModFix/>
          </a:blip>
          <a:stretch>
            <a:fillRect/>
          </a:stretch>
        </p:blipFill>
        <p:spPr>
          <a:xfrm>
            <a:off x="5213550" y="577884"/>
            <a:ext cx="3288900" cy="4255002"/>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1627</Words>
  <Application>Microsoft Office PowerPoint</Application>
  <PresentationFormat>On-screen Show (16:9)</PresentationFormat>
  <Paragraphs>358</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Raleway</vt:lpstr>
      <vt:lpstr>Cambria</vt:lpstr>
      <vt:lpstr>EB Garamond</vt:lpstr>
      <vt:lpstr>Helvetica Neue</vt:lpstr>
      <vt:lpstr>Fira Sans</vt:lpstr>
      <vt:lpstr>Fira Sans Light</vt:lpstr>
      <vt:lpstr>Oswald</vt:lpstr>
      <vt:lpstr>Calibri</vt:lpstr>
      <vt:lpstr>Arial</vt:lpstr>
      <vt:lpstr>Simple Light</vt:lpstr>
      <vt:lpstr>School Update </vt:lpstr>
      <vt:lpstr>Core Values</vt:lpstr>
      <vt:lpstr>PowerPoint Presentation</vt:lpstr>
      <vt:lpstr>Highlights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262 Liberty St. Update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School 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FYIs &amp; Approvals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School Update </dc:title>
  <cp:lastModifiedBy>Nick Barker</cp:lastModifiedBy>
  <cp:revision>1</cp:revision>
  <dcterms:modified xsi:type="dcterms:W3CDTF">2024-05-25T02:48:01Z</dcterms:modified>
</cp:coreProperties>
</file>