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EB Garamond" panose="00000500000000000000" pitchFamily="2" charset="0"/>
      <p:regular r:id="rId35"/>
      <p:bold r:id="rId36"/>
      <p:italic r:id="rId37"/>
      <p:boldItalic r:id="rId38"/>
    </p:embeddedFont>
    <p:embeddedFont>
      <p:font typeface="Fira Sans" panose="020B0503050000020004" pitchFamily="34" charset="0"/>
      <p:regular r:id="rId39"/>
    </p:embeddedFont>
    <p:embeddedFont>
      <p:font typeface="Fira Sans Light" panose="020B0403050000020004" pitchFamily="34" charset="0"/>
      <p:regular r:id="rId40"/>
      <p:bold r:id="rId41"/>
      <p:italic r:id="rId42"/>
      <p:boldItalic r:id="rId43"/>
    </p:embeddedFon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Oswald" panose="00000500000000000000" pitchFamily="2" charset="0"/>
      <p:regular r:id="rId48"/>
      <p:bold r:id="rId49"/>
    </p:embeddedFont>
    <p:embeddedFont>
      <p:font typeface="Raleway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desto Monter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B80814-0CFC-4E38-9785-9BC1DDA2C575}">
  <a:tblStyle styleId="{32B80814-0CFC-4E38-9785-9BC1DDA2C5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45DA93E-8F98-4468-AEBD-74DE28A3C6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11T11:33:01.135" idx="1">
    <p:pos x="6000" y="0"/>
    <p:text>@egianoplus@libertasacademy.org can you update these slides by EOD Tuesday? Thanks!
_Assigned to egianoplus@libertasacademy.org_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4f0387f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4f0387f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a392af74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6a392af74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59c8c5d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c59c8c5d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a392af74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6a392af74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will also be printed/posted around room.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a392af74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6a392af74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will also be printed/posted around room.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6cbb0e0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2c6cbb0e0cc_0_0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2c6cbb0e0cc_0_0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b2c47d820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8" name="Google Shape;198;g2cb2c47d820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879770d62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g2a879770d62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a392af7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" name="Google Shape;218;g26a392af7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4ca08857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8" name="Google Shape;228;g2c4ca08857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b2c47d82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cb2c47d82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4f0387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4f0387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5161cedb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5161cedb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7ee72065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67ee720658_0_54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4445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55" name="Google Shape;255;g167ee720658_0_54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21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531a218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4" name="Google Shape;264;g27531a218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dd64a8c1f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29dd64a8c1f_0_500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448 is our target. </a:t>
            </a:r>
            <a:endParaRPr/>
          </a:p>
        </p:txBody>
      </p:sp>
      <p:sp>
        <p:nvSpPr>
          <p:cNvPr id="274" name="Google Shape;274;g29dd64a8c1f_0_500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23</a:t>
            </a:fld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9dd64a8c1f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9dd64a8c1f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 data: 88%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9dd64a8c1f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9dd64a8c1f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dd64a8c1f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9dd64a8c1f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7531a218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7531a218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4ca08857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c4ca08857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90284bc5d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8" name="Google Shape;98;g1490284bc5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4ca0885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c4ca088573_0_11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c4ca088573_0_11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4ca08857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Progress updates: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Close to hiring a project manager who will oversee the move.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Did a walkthrough of the site w/ Mike Ronan.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Met with our furniture partner to kick off the process. </a:t>
            </a:r>
            <a:endParaRPr/>
          </a:p>
        </p:txBody>
      </p:sp>
      <p:sp>
        <p:nvSpPr>
          <p:cNvPr id="114" name="Google Shape;114;g2c4ca08857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4ca08857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g2c4ca08857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4ca0885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0" name="Google Shape;130;g2c4ca0885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4ca088573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9" name="Google Shape;139;g2c4ca088573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67ee72065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67ee720658_0_28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167ee720658_0_28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10863">
          <p15:clr>
            <a:srgbClr val="FBAE40"/>
          </p15:clr>
        </p15:guide>
        <p15:guide id="4" pos="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839507" y="53886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839506" y="1965526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839507" y="3392193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4580573" y="527269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6"/>
          </p:nvPr>
        </p:nvSpPr>
        <p:spPr>
          <a:xfrm>
            <a:off x="4580573" y="1953935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7"/>
          </p:nvPr>
        </p:nvSpPr>
        <p:spPr>
          <a:xfrm>
            <a:off x="4580573" y="338060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8147">
          <p15:clr>
            <a:srgbClr val="FBAE40"/>
          </p15:clr>
        </p15:guide>
        <p15:guide id="4" pos="4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Single Colum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756400" y="46910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5"/>
          <p:cNvCxnSpPr/>
          <p:nvPr/>
        </p:nvCxnSpPr>
        <p:spPr>
          <a:xfrm>
            <a:off x="447524" y="555085"/>
            <a:ext cx="8249100" cy="0"/>
          </a:xfrm>
          <a:prstGeom prst="straightConnector1">
            <a:avLst/>
          </a:prstGeom>
          <a:noFill/>
          <a:ln w="1270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5"/>
          <p:cNvCxnSpPr/>
          <p:nvPr/>
        </p:nvCxnSpPr>
        <p:spPr>
          <a:xfrm>
            <a:off x="447524" y="148967"/>
            <a:ext cx="8249100" cy="0"/>
          </a:xfrm>
          <a:prstGeom prst="straightConnector1">
            <a:avLst/>
          </a:prstGeom>
          <a:noFill/>
          <a:ln w="4445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47524" y="148967"/>
            <a:ext cx="82491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47663" y="679847"/>
            <a:ext cx="83487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3505200" y="46847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74625"/>
            <a:ext cx="1737771" cy="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6759" y="3829421"/>
            <a:ext cx="1751227" cy="121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dGJGI4IYizFUWEpR7mSQp9Rwj9N2mT3PPbaaUGFe9Y/edit#gid=159480358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ctrTitle"/>
          </p:nvPr>
        </p:nvSpPr>
        <p:spPr>
          <a:xfrm>
            <a:off x="4825175" y="600150"/>
            <a:ext cx="4260000" cy="13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School Update</a:t>
            </a:r>
            <a:endParaRPr sz="33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949" y="2428875"/>
            <a:ext cx="1981201" cy="233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The Liberty St. Project Today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0" y="799925"/>
            <a:ext cx="885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04" y="1343729"/>
            <a:ext cx="4222875" cy="24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/>
        </p:nvSpPr>
        <p:spPr>
          <a:xfrm>
            <a:off x="4405975" y="1334975"/>
            <a:ext cx="4618500" cy="24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Construction Update</a:t>
            </a: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Floor 1 steel frame completed, currently working on Floor 2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Status of switchgear / impact on delayed opening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Contingency planning for Fall 2024 semester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○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Tech Park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Communication to Libertas community (leaders, staff, Legacy Ambassador Committee, families)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794550" y="37997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Aerial photo as of 2/26/24</a:t>
            </a:r>
            <a:endParaRPr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The Liberty St. Project Today - cont’d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0" y="799925"/>
            <a:ext cx="885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713" y="1025688"/>
            <a:ext cx="2662250" cy="18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3410088" y="2830625"/>
            <a:ext cx="2323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Furniture &amp; Building Planning</a:t>
            </a:r>
            <a:endParaRPr sz="12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3337938" y="3205325"/>
            <a:ext cx="24681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Design plan finalized for all spaces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Clarity from leaders on uses for all spaces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Full inventory of current items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Furniture quote update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988" y="1153163"/>
            <a:ext cx="1577576" cy="157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351700" y="2830625"/>
            <a:ext cx="2323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Partnerships &amp; Vendors</a:t>
            </a:r>
            <a:endParaRPr sz="13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6289375" y="3205325"/>
            <a:ext cx="27873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Committee launched on Monday, 3/4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UA parent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LA parent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UA students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LA students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UA staff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LA staff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Second meeting on Thursday, 4/4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6270475" y="2803700"/>
            <a:ext cx="28251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Legacy Ambassador Committee</a:t>
            </a:r>
            <a:endParaRPr sz="13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5">
            <a:alphaModFix/>
          </a:blip>
          <a:srcRect l="-1100" t="15707" r="1100" b="8230"/>
          <a:stretch/>
        </p:blipFill>
        <p:spPr>
          <a:xfrm>
            <a:off x="6935725" y="1185250"/>
            <a:ext cx="1958300" cy="15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461050" y="3178400"/>
            <a:ext cx="21051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Nutrition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Movers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Commercial Cleaners</a:t>
            </a:r>
            <a:endParaRPr sz="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Technology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Floor 1 - Admin and Lower Academy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450" y="911925"/>
            <a:ext cx="6845094" cy="39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Floor 2 - Upper Academy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600" y="848875"/>
            <a:ext cx="7418799" cy="39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Key School Data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TALENT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0" y="1026413"/>
            <a:ext cx="41157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135450" y="1334906"/>
            <a:ext cx="3794100" cy="3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100% of Priority roles by July 1, 2024 </a:t>
            </a:r>
            <a:r>
              <a:rPr lang="en" sz="21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(on track)</a:t>
            </a:r>
            <a:endParaRPr sz="2100">
              <a:solidFill>
                <a:schemeClr val="dk1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SUB-GOALS</a:t>
            </a:r>
            <a:endParaRPr sz="2100" b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70% of priority roles by 5/1 </a:t>
            </a:r>
            <a:r>
              <a:rPr lang="en" sz="2100">
                <a:solidFill>
                  <a:schemeClr val="dk1"/>
                </a:solidFill>
                <a:highlight>
                  <a:srgbClr val="F9CB9C"/>
                </a:highlight>
                <a:latin typeface="Calibri"/>
                <a:ea typeface="Calibri"/>
                <a:cs typeface="Calibri"/>
                <a:sym typeface="Calibri"/>
              </a:rPr>
              <a:t>(somewhat on track)</a:t>
            </a:r>
            <a:endParaRPr sz="2100">
              <a:solidFill>
                <a:schemeClr val="dk1"/>
              </a:solidFill>
              <a:highlight>
                <a:srgbClr val="F9CB9C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highlight>
                <a:srgbClr val="F9CB9C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en" sz="2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FIll 90% of priority roles by 6/1 </a:t>
            </a:r>
            <a:r>
              <a:rPr lang="en" sz="2100">
                <a:solidFill>
                  <a:schemeClr val="dk1"/>
                </a:solidFill>
                <a:highlight>
                  <a:srgbClr val="F9CB9C"/>
                </a:highlight>
                <a:latin typeface="Calibri"/>
                <a:ea typeface="Calibri"/>
                <a:cs typeface="Calibri"/>
                <a:sym typeface="Calibri"/>
              </a:rPr>
              <a:t>(somewhat on track)</a:t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highlight>
                <a:srgbClr val="F9CB9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6" name="Google Shape;206;p32"/>
          <p:cNvGraphicFramePr/>
          <p:nvPr/>
        </p:nvGraphicFramePr>
        <p:xfrm>
          <a:off x="4115700" y="13349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{32B80814-0CFC-4E38-9785-9BC1DDA2C575}</a:tableStyleId>
              </a:tblPr>
              <a:tblGrid>
                <a:gridCol w="15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24/25 Open Roles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Filled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PTG%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37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27%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Priority Roles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Filled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PTG%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24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21%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Priority Roles (UA)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Priority Roles (LA)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Priority Roles (Org)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Principal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AP Language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HS Science-12th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SST -10th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AP Govt &amp; Politics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AP Research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Foreign Language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Dean of Academics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SST -10th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SST- 9th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AP Human Geography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Biology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ELA- GR 7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Dean of Culture (LA)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Math 2- GR 8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Math 2- GR 7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ELL-GR 8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ELA - GR 8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Special Services Coordinator</a:t>
                      </a:r>
                      <a:endParaRPr sz="1100"/>
                    </a:p>
                  </a:txBody>
                  <a:tcPr marL="21425" marR="21425" marT="14300" marB="14300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3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Recruitment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10650"/>
            <a:ext cx="8839198" cy="3525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22" name="Google Shape;222;p34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/>
          <p:nvPr/>
        </p:nvSpPr>
        <p:spPr>
          <a:xfrm>
            <a:off x="1066350" y="193913"/>
            <a:ext cx="6181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LA Headline 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98318"/>
            <a:ext cx="8839200" cy="1990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3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32" name="Google Shape;232;p35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3" name="Google Shape;2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/>
          <p:nvPr/>
        </p:nvSpPr>
        <p:spPr>
          <a:xfrm>
            <a:off x="1066350" y="193913"/>
            <a:ext cx="6181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UA Headline 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35893"/>
            <a:ext cx="8839199" cy="218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cxnSp>
        <p:nvCxnSpPr>
          <p:cNvPr id="241" name="Google Shape;241;p36"/>
          <p:cNvCxnSpPr/>
          <p:nvPr/>
        </p:nvCxnSpPr>
        <p:spPr>
          <a:xfrm flipH="1">
            <a:off x="851369" y="458965"/>
            <a:ext cx="2700" cy="742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4" y="58775"/>
            <a:ext cx="771975" cy="8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/>
          <p:nvPr/>
        </p:nvSpPr>
        <p:spPr>
          <a:xfrm>
            <a:off x="1006475" y="223125"/>
            <a:ext cx="619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700" b="1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23-24 GAP &amp; Attendance</a:t>
            </a:r>
            <a:endParaRPr sz="3200" b="1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0" y="3619950"/>
            <a:ext cx="160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475" y="769125"/>
            <a:ext cx="8014673" cy="34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226" y="-492475"/>
            <a:ext cx="6870051" cy="6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title" idx="4294967295"/>
          </p:nvPr>
        </p:nvSpPr>
        <p:spPr>
          <a:xfrm rot="-5400000">
            <a:off x="-1887000" y="1887000"/>
            <a:ext cx="5119500" cy="13455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Core Values</a:t>
            </a:r>
            <a:endParaRPr sz="49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 txBox="1"/>
          <p:nvPr/>
        </p:nvSpPr>
        <p:spPr>
          <a:xfrm>
            <a:off x="628641" y="25717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36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FYIs &amp; Approvals</a:t>
            </a:r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700" i="1"/>
              <a:t>Approvals:</a:t>
            </a:r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Tech Park Lease</a:t>
            </a:r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700"/>
              <a:t>FYIs:</a:t>
            </a:r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9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Construction Update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MassDevelopment &amp; Budget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39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39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69" name="Google Shape;269;p39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277" name="Google Shape;277;p40"/>
          <p:cNvSpPr txBox="1"/>
          <p:nvPr/>
        </p:nvSpPr>
        <p:spPr>
          <a:xfrm>
            <a:off x="628650" y="273844"/>
            <a:ext cx="8073600" cy="10788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LACS Strategic Plan 2023-2027 </a:t>
            </a:r>
            <a:endParaRPr sz="1100"/>
          </a:p>
        </p:txBody>
      </p:sp>
      <p:sp>
        <p:nvSpPr>
          <p:cNvPr id="278" name="Google Shape;278;p40"/>
          <p:cNvSpPr/>
          <p:nvPr/>
        </p:nvSpPr>
        <p:spPr>
          <a:xfrm>
            <a:off x="4484115" y="2456334"/>
            <a:ext cx="17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sp>
        <p:nvSpPr>
          <p:cNvPr id="279" name="Google Shape;279;p40"/>
          <p:cNvSpPr/>
          <p:nvPr/>
        </p:nvSpPr>
        <p:spPr>
          <a:xfrm>
            <a:off x="4484115" y="2456334"/>
            <a:ext cx="17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graphicFrame>
        <p:nvGraphicFramePr>
          <p:cNvPr id="280" name="Google Shape;280;p40"/>
          <p:cNvGraphicFramePr/>
          <p:nvPr/>
        </p:nvGraphicFramePr>
        <p:xfrm>
          <a:off x="825550" y="135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{32B80814-0CFC-4E38-9785-9BC1DDA2C575}</a:tableStyleId>
              </a:tblPr>
              <a:tblGrid>
                <a:gridCol w="97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4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00A4C7"/>
                          </a:solidFill>
                        </a:rPr>
                        <a:t> </a:t>
                      </a: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1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prepare our students for a successful post-secondary transition that focuses on college access as a pivotal step toward career success. 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7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2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dramatically increase student achievement performance.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 3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recruit, develop, and retain highly effective teachers.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9475" y="0"/>
            <a:ext cx="932347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AutoNum type="arabicPeriod"/>
            </a:pPr>
            <a:r>
              <a:rPr lang="en" sz="2100"/>
              <a:t>Look at school calendar: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https://docs.google.com/spreadsheets/d/1GdGJGI4IYizFUWEpR7mSQp9Rwj9N2mT3PPbaaUGFe9Y/edit#gid=1594803582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LA </a:t>
            </a: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tinyurl.com/FY24LACalendar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UA: tinyurl.com/FY24UACalendar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Look at recruitment events! (Student and Staff)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8" name="Google Shape;308;p44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5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315" name="Google Shape;315;p45"/>
          <p:cNvGraphicFramePr/>
          <p:nvPr/>
        </p:nvGraphicFramePr>
        <p:xfrm>
          <a:off x="629850" y="141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{945DA93E-8F98-4468-AEBD-74DE28A3C6B4}</a:tableStyleId>
              </a:tblPr>
              <a:tblGrid>
                <a:gridCol w="31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Club Showcase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12/20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5 PM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3/8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7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0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20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3" name="Google Shape;103;p20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Highlights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400" y="0"/>
            <a:ext cx="33785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452" y="58775"/>
            <a:ext cx="405658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7850" y="304875"/>
            <a:ext cx="34074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032" y="579488"/>
            <a:ext cx="6749938" cy="438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262 Liberty St. Update</a:t>
            </a:r>
            <a:endParaRPr sz="2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On-screen Show (16:9)</PresentationFormat>
  <Paragraphs>168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Oswald</vt:lpstr>
      <vt:lpstr>Fira Sans Light</vt:lpstr>
      <vt:lpstr>Helvetica Neue</vt:lpstr>
      <vt:lpstr>EB Garamond</vt:lpstr>
      <vt:lpstr>Arial</vt:lpstr>
      <vt:lpstr>Cambria</vt:lpstr>
      <vt:lpstr>Fira Sans</vt:lpstr>
      <vt:lpstr>Raleway</vt:lpstr>
      <vt:lpstr>Calibri</vt:lpstr>
      <vt:lpstr>Simple Light</vt:lpstr>
      <vt:lpstr>School Update </vt:lpstr>
      <vt:lpstr>Core Values</vt:lpstr>
      <vt:lpstr>PowerPoint Presentation</vt:lpstr>
      <vt:lpstr>Highlights</vt:lpstr>
      <vt:lpstr>PowerPoint Presentation</vt:lpstr>
      <vt:lpstr>PowerPoint Presentation</vt:lpstr>
      <vt:lpstr>PowerPoint Presentation</vt:lpstr>
      <vt:lpstr>PowerPoint Presentation</vt:lpstr>
      <vt:lpstr>262 Liberty St. Update</vt:lpstr>
      <vt:lpstr>PowerPoint Presentation</vt:lpstr>
      <vt:lpstr>PowerPoint Presentation</vt:lpstr>
      <vt:lpstr>PowerPoint Presentation</vt:lpstr>
      <vt:lpstr>PowerPoint Presentation</vt:lpstr>
      <vt:lpstr>Key School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FYIs &amp; Approvals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Update </dc:title>
  <cp:lastModifiedBy>Nick Barker</cp:lastModifiedBy>
  <cp:revision>1</cp:revision>
  <dcterms:modified xsi:type="dcterms:W3CDTF">2024-04-21T21:22:25Z</dcterms:modified>
</cp:coreProperties>
</file>