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EB Garamond" panose="00000500000000000000" pitchFamily="2" charset="0"/>
      <p:regular r:id="rId36"/>
      <p:bold r:id="rId37"/>
      <p:italic r:id="rId38"/>
      <p:boldItalic r:id="rId39"/>
    </p:embeddedFont>
    <p:embeddedFont>
      <p:font typeface="Fira Sans" panose="020B0503050000020004" pitchFamily="34" charset="0"/>
      <p:regular r:id="rId40"/>
    </p:embeddedFont>
    <p:embeddedFont>
      <p:font typeface="Fira Sans Light" panose="020B0403050000020004" pitchFamily="34" charset="0"/>
      <p:regular r:id="rId41"/>
      <p:bold r:id="rId42"/>
      <p:italic r:id="rId43"/>
      <p:boldItalic r:id="rId44"/>
    </p:embeddedFont>
    <p:embeddedFont>
      <p:font typeface="Helvetica Neue" panose="020B0604020202020204" charset="0"/>
      <p:regular r:id="rId45"/>
      <p:bold r:id="rId46"/>
      <p:italic r:id="rId47"/>
      <p:boldItalic r:id="rId48"/>
    </p:embeddedFont>
    <p:embeddedFont>
      <p:font typeface="Oswald" panose="00000500000000000000" pitchFamily="2" charset="0"/>
      <p:regular r:id="rId49"/>
      <p:bold r:id="rId50"/>
    </p:embeddedFont>
    <p:embeddedFont>
      <p:font typeface="Raleway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F89199D-B8FE-4E04-B004-B805F5CA012E}">
  <a:tblStyle styleId="{8F89199D-B8FE-4E04-B004-B805F5CA01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6038637-4216-496E-B877-866AE087D2C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10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4f0387f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64f0387f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a392af742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6a392af742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59c8c5de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59c8c5de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6a392af74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6a392af74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will also be printed/posted around room.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6a392af74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6a392af74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will also be printed/posted around room.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67ee72065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167ee720658_0_28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167ee720658_0_28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14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f1b61e1484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f1b61e1484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a879770d62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6" name="Google Shape;206;g2a879770d62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a879770d62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5" name="Google Shape;215;g2a879770d62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4ca088573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4" name="Google Shape;224;g2c4ca088573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a392af74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3" name="Google Shape;233;g26a392af74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4f0387fc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4f0387fc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4ca08857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3" name="Google Shape;243;g2c4ca08857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5161cedb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45161cedb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7ee72065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167ee720658_0_54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4445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60" name="Google Shape;260;g167ee720658_0_54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22</a:t>
            </a:fld>
            <a:endParaRPr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531a218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9" name="Google Shape;269;g27531a218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9dd64a8c1f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29dd64a8c1f_0_500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448 is our target. </a:t>
            </a:r>
            <a:endParaRPr/>
          </a:p>
        </p:txBody>
      </p:sp>
      <p:sp>
        <p:nvSpPr>
          <p:cNvPr id="279" name="Google Shape;279;g29dd64a8c1f_0_500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24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9dd64a8c1f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9dd64a8c1f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 data: 88%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9dd64a8c1f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9dd64a8c1f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dd64a8c1f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9dd64a8c1f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531a2188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531a2188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4ca08857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c4ca08857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490284bc5d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8" name="Google Shape;98;g1490284bc5d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4ca0885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c4ca088573_0_11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2c4ca088573_0_11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4ca08857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Progress updates: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Close to hiring a project manager who will oversee the move.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Did a walkthrough of the site w/ Mike Ronan.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Met with our furniture partner to kick off the process. </a:t>
            </a:r>
            <a:endParaRPr/>
          </a:p>
        </p:txBody>
      </p:sp>
      <p:sp>
        <p:nvSpPr>
          <p:cNvPr id="114" name="Google Shape;114;g2c4ca08857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4ca08857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g2c4ca08857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c4ca08857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2" name="Google Shape;132;g2c4ca08857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c4ca088573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1" name="Google Shape;141;g2c4ca088573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a392af74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3122" y="1143000"/>
            <a:ext cx="54318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g26a392af742_0_106:notes"/>
          <p:cNvSpPr txBox="1">
            <a:spLocks noGrp="1"/>
          </p:cNvSpPr>
          <p:nvPr>
            <p:ph type="body" idx="1"/>
          </p:nvPr>
        </p:nvSpPr>
        <p:spPr>
          <a:xfrm>
            <a:off x="686423" y="4400239"/>
            <a:ext cx="54849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g26a392af742_0_106:notes"/>
          <p:cNvSpPr txBox="1">
            <a:spLocks noGrp="1"/>
          </p:cNvSpPr>
          <p:nvPr>
            <p:ph type="sldNum" idx="12"/>
          </p:nvPr>
        </p:nvSpPr>
        <p:spPr>
          <a:xfrm>
            <a:off x="3884033" y="8684928"/>
            <a:ext cx="29724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00" tIns="45100" rIns="90200" bIns="45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10863">
          <p15:clr>
            <a:srgbClr val="FBAE40"/>
          </p15:clr>
        </p15:guide>
        <p15:guide id="4" pos="6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Пользовательский макет">
  <p:cSld name="7_Пользовательский макет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839507" y="53886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>
            <a:spLocks noGrp="1"/>
          </p:cNvSpPr>
          <p:nvPr>
            <p:ph type="pic" idx="3"/>
          </p:nvPr>
        </p:nvSpPr>
        <p:spPr>
          <a:xfrm>
            <a:off x="839506" y="1965526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4"/>
          </p:nvPr>
        </p:nvSpPr>
        <p:spPr>
          <a:xfrm>
            <a:off x="839507" y="3392193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5"/>
          </p:nvPr>
        </p:nvSpPr>
        <p:spPr>
          <a:xfrm>
            <a:off x="4580573" y="527269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>
            <a:spLocks noGrp="1"/>
          </p:cNvSpPr>
          <p:nvPr>
            <p:ph type="pic" idx="6"/>
          </p:nvPr>
        </p:nvSpPr>
        <p:spPr>
          <a:xfrm>
            <a:off x="4580573" y="1953935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>
            <a:spLocks noGrp="1"/>
          </p:cNvSpPr>
          <p:nvPr>
            <p:ph type="pic" idx="7"/>
          </p:nvPr>
        </p:nvSpPr>
        <p:spPr>
          <a:xfrm>
            <a:off x="4580573" y="3380601"/>
            <a:ext cx="1236300" cy="1235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R="0" lvl="1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R="0" lvl="2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R="0" lvl="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R="0" lvl="4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R="0" lvl="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R="0" lvl="6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R="0" lvl="7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R="0" lvl="8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orient="horz" pos="3240">
          <p15:clr>
            <a:srgbClr val="FBAE40"/>
          </p15:clr>
        </p15:guide>
        <p15:guide id="3" pos="8147">
          <p15:clr>
            <a:srgbClr val="FBAE40"/>
          </p15:clr>
        </p15:guide>
        <p15:guide id="4" pos="4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">
  <p:cSld name="Single Colum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/>
        </p:nvSpPr>
        <p:spPr>
          <a:xfrm>
            <a:off x="6756400" y="46910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fld id="{00000000-1234-1234-1234-123412341234}" type="slidenum">
              <a:rPr lang="en"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15"/>
          <p:cNvCxnSpPr/>
          <p:nvPr/>
        </p:nvCxnSpPr>
        <p:spPr>
          <a:xfrm>
            <a:off x="447524" y="555085"/>
            <a:ext cx="8249100" cy="0"/>
          </a:xfrm>
          <a:prstGeom prst="straightConnector1">
            <a:avLst/>
          </a:prstGeom>
          <a:noFill/>
          <a:ln w="1270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5"/>
          <p:cNvCxnSpPr/>
          <p:nvPr/>
        </p:nvCxnSpPr>
        <p:spPr>
          <a:xfrm>
            <a:off x="447524" y="148967"/>
            <a:ext cx="8249100" cy="0"/>
          </a:xfrm>
          <a:prstGeom prst="straightConnector1">
            <a:avLst/>
          </a:prstGeom>
          <a:noFill/>
          <a:ln w="44450" cap="flat" cmpd="sng">
            <a:solidFill>
              <a:srgbClr val="25569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47524" y="148967"/>
            <a:ext cx="82491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347663" y="679847"/>
            <a:ext cx="8348700" cy="3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3505200" y="468471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74625"/>
            <a:ext cx="1737771" cy="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6759" y="3829421"/>
            <a:ext cx="1751227" cy="1211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dGJGI4IYizFUWEpR7mSQp9Rwj9N2mT3PPbaaUGFe9Y/edit#gid=1594803582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bmPeSKoN5IYossEWM1fzJouPQ2xvZzQ/vie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hyperlink" Target="http://drive.google.com/file/d/1lKeolWI3xofvQMtjESlkTi-Pa7I2O0_Z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>
            <a:spLocks noGrp="1"/>
          </p:cNvSpPr>
          <p:nvPr>
            <p:ph type="ctrTitle"/>
          </p:nvPr>
        </p:nvSpPr>
        <p:spPr>
          <a:xfrm>
            <a:off x="4825175" y="600150"/>
            <a:ext cx="4260000" cy="132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School Update</a:t>
            </a:r>
            <a:endParaRPr sz="33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 i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949" y="2428875"/>
            <a:ext cx="1981201" cy="233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The Liberty St. Project Today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0" y="799925"/>
            <a:ext cx="885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04" y="1343729"/>
            <a:ext cx="4222875" cy="24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4405975" y="1334975"/>
            <a:ext cx="4618500" cy="24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Construction Update</a:t>
            </a: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Floor 1 steel frame completed, currently working on Floor 2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Status of switchgear / impact on delayed opening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Contingency planning for Fall 2024 semester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○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Tech Park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B Garamond"/>
              <a:buChar char="●"/>
            </a:pPr>
            <a:r>
              <a:rPr lang="en" sz="1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Communication to Libertas community (leaders, staff, Legacy Ambassador Committee, families)</a:t>
            </a:r>
            <a:endParaRPr sz="16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794550" y="37997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Aerial photo as of 2/26/24</a:t>
            </a:r>
            <a:endParaRPr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The Liberty St. Project Today - cont’d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0" y="799925"/>
            <a:ext cx="88557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02124"/>
              </a:solidFill>
              <a:highlight>
                <a:srgbClr val="FFFFFF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713" y="1025688"/>
            <a:ext cx="2662250" cy="183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/>
          <p:nvPr/>
        </p:nvSpPr>
        <p:spPr>
          <a:xfrm>
            <a:off x="3410088" y="2830625"/>
            <a:ext cx="2323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Furniture &amp; Building Planning</a:t>
            </a:r>
            <a:endParaRPr sz="12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2" name="Google Shape;172;p28"/>
          <p:cNvSpPr txBox="1"/>
          <p:nvPr/>
        </p:nvSpPr>
        <p:spPr>
          <a:xfrm>
            <a:off x="3337938" y="3205325"/>
            <a:ext cx="24681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Design plan finalized for all spaces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Clarity from leaders on uses for all spaces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Full inventory of current items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Furniture quote update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988" y="1153163"/>
            <a:ext cx="1577576" cy="1577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/>
          <p:cNvSpPr txBox="1"/>
          <p:nvPr/>
        </p:nvSpPr>
        <p:spPr>
          <a:xfrm>
            <a:off x="351700" y="2830625"/>
            <a:ext cx="2323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Partnerships &amp; Vendors</a:t>
            </a:r>
            <a:endParaRPr sz="13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6289375" y="3205325"/>
            <a:ext cx="27873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Committee launched on Monday, 3/4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UA parent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LA parent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UA students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LA students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 UA staff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EB Garamond"/>
              <a:buChar char="○"/>
            </a:pPr>
            <a:r>
              <a:rPr lang="en" sz="1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2 LA staff</a:t>
            </a:r>
            <a:endParaRPr sz="1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Second meeting on Thursday, 4/4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6270475" y="2803700"/>
            <a:ext cx="28251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Legacy Ambassador Committee</a:t>
            </a:r>
            <a:endParaRPr sz="1300" b="1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5">
            <a:alphaModFix/>
          </a:blip>
          <a:srcRect l="-1100" t="15707" r="1100" b="8230"/>
          <a:stretch/>
        </p:blipFill>
        <p:spPr>
          <a:xfrm>
            <a:off x="6935725" y="1185250"/>
            <a:ext cx="1958300" cy="15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461050" y="3178400"/>
            <a:ext cx="2105100" cy="17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Nutrition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Movers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Commercial Cleaners</a:t>
            </a:r>
            <a:endParaRPr sz="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EB Garamond"/>
              <a:buChar char="●"/>
            </a:pPr>
            <a:r>
              <a:rPr lang="en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Technology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Floor 1 - Admin and Lower Academy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9450" y="911925"/>
            <a:ext cx="6845094" cy="392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/>
        </p:nvSpPr>
        <p:spPr>
          <a:xfrm>
            <a:off x="759275" y="119625"/>
            <a:ext cx="75507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Floor 2 - Upper Academy</a:t>
            </a:r>
            <a:endParaRPr sz="32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600" y="848875"/>
            <a:ext cx="7418799" cy="392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Key School Data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/>
        </p:nvSpPr>
        <p:spPr>
          <a:xfrm>
            <a:off x="796650" y="104650"/>
            <a:ext cx="7550700" cy="7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OPEN ROLES 24-25 SY!</a:t>
            </a:r>
            <a:endParaRPr sz="3300" b="1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73600"/>
            <a:ext cx="8839200" cy="2596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3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Recruitment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2" name="Google Shape;2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7850" y="924325"/>
            <a:ext cx="5637450" cy="395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3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9" name="Google Shape;2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33719" cy="98317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GOALS &amp; DATA- Recruitment 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500" y="1458065"/>
            <a:ext cx="9143999" cy="310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3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5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Recruitment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0" name="Google Shape;2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74" y="0"/>
            <a:ext cx="901625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36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37" name="Google Shape;237;p36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/>
          <p:nvPr/>
        </p:nvSpPr>
        <p:spPr>
          <a:xfrm>
            <a:off x="1066350" y="193913"/>
            <a:ext cx="6181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LA Headline 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498318"/>
            <a:ext cx="8839200" cy="1990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6226" y="-492475"/>
            <a:ext cx="6870051" cy="61044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>
            <a:spLocks noGrp="1"/>
          </p:cNvSpPr>
          <p:nvPr>
            <p:ph type="title" idx="4294967295"/>
          </p:nvPr>
        </p:nvSpPr>
        <p:spPr>
          <a:xfrm rot="-5400000">
            <a:off x="-1887000" y="1887000"/>
            <a:ext cx="5119500" cy="13455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52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Core Values</a:t>
            </a:r>
            <a:endParaRPr sz="49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37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247" name="Google Shape;247;p37"/>
          <p:cNvCxnSpPr/>
          <p:nvPr/>
        </p:nvCxnSpPr>
        <p:spPr>
          <a:xfrm>
            <a:off x="856819" y="280106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" y="75073"/>
            <a:ext cx="580668" cy="68476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/>
          <p:nvPr/>
        </p:nvSpPr>
        <p:spPr>
          <a:xfrm>
            <a:off x="1066350" y="193913"/>
            <a:ext cx="6181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UA Headline Goals</a:t>
            </a: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300">
              <a:solidFill>
                <a:srgbClr val="98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35893"/>
            <a:ext cx="8839199" cy="218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628641" y="25717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 sz="3600" b="0" i="0" u="none" strike="noStrike" cap="non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FYIs &amp; Approvals</a:t>
            </a:r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 sz="2700" i="1"/>
              <a:t>Approvals: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SY24-25 School Calendar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700"/>
              <a:t>FYIs:</a:t>
            </a:r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9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endParaRPr/>
          </a:p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1" name="Google Shape;271;p40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2" name="Google Shape;272;p40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3" name="Google Shape;27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74" name="Google Shape;274;p40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282" name="Google Shape;282;p41"/>
          <p:cNvSpPr txBox="1"/>
          <p:nvPr/>
        </p:nvSpPr>
        <p:spPr>
          <a:xfrm>
            <a:off x="628650" y="273844"/>
            <a:ext cx="8073600" cy="10788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LACS Strategic Plan 2023-2027 </a:t>
            </a:r>
            <a:endParaRPr sz="1100"/>
          </a:p>
        </p:txBody>
      </p:sp>
      <p:sp>
        <p:nvSpPr>
          <p:cNvPr id="283" name="Google Shape;283;p41"/>
          <p:cNvSpPr/>
          <p:nvPr/>
        </p:nvSpPr>
        <p:spPr>
          <a:xfrm>
            <a:off x="4484115" y="2456334"/>
            <a:ext cx="17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sp>
        <p:nvSpPr>
          <p:cNvPr id="284" name="Google Shape;284;p41"/>
          <p:cNvSpPr/>
          <p:nvPr/>
        </p:nvSpPr>
        <p:spPr>
          <a:xfrm>
            <a:off x="4484115" y="2456334"/>
            <a:ext cx="175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/>
          </a:p>
        </p:txBody>
      </p:sp>
      <p:graphicFrame>
        <p:nvGraphicFramePr>
          <p:cNvPr id="285" name="Google Shape;285;p41"/>
          <p:cNvGraphicFramePr/>
          <p:nvPr/>
        </p:nvGraphicFramePr>
        <p:xfrm>
          <a:off x="825550" y="135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{8F89199D-B8FE-4E04-B004-B805F5CA012E}</a:tableStyleId>
              </a:tblPr>
              <a:tblGrid>
                <a:gridCol w="972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41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00A4C7"/>
                          </a:solidFill>
                        </a:rPr>
                        <a:t> </a:t>
                      </a: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1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prepare our students for a successful post-secondary transition that focuses on college access as a pivotal step toward career success. 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7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2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dramatically increase student achievement performance.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>
                          <a:solidFill>
                            <a:srgbClr val="C71D39"/>
                          </a:solidFill>
                        </a:rPr>
                        <a:t> 3</a:t>
                      </a:r>
                      <a:endParaRPr sz="2800">
                        <a:solidFill>
                          <a:srgbClr val="C71D39"/>
                        </a:solidFill>
                      </a:endParaRPr>
                    </a:p>
                  </a:txBody>
                  <a:tcPr marL="91450" marR="9525" marT="45725" marB="45725" anchor="ctr"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414042"/>
                          </a:solidFill>
                        </a:rPr>
                        <a:t>We will recruit, develop, and retain highly effective teachers.</a:t>
                      </a:r>
                      <a:endParaRPr sz="1600">
                        <a:solidFill>
                          <a:srgbClr val="414042"/>
                        </a:solidFill>
                      </a:endParaRPr>
                    </a:p>
                  </a:txBody>
                  <a:tcPr marL="91450" marR="91450" marT="45725" marB="45725" anchor="ctr"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FBFB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2" name="Google Shape;29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9475" y="0"/>
            <a:ext cx="932347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SzPts val="1700"/>
              <a:buAutoNum type="arabicPeriod"/>
            </a:pPr>
            <a:r>
              <a:rPr lang="en" sz="2100"/>
              <a:t>Look at school calendar: </a:t>
            </a:r>
            <a:r>
              <a:rPr lang="en" sz="2100" u="sng">
                <a:solidFill>
                  <a:schemeClr val="hlink"/>
                </a:solidFill>
                <a:hlinkClick r:id="rId3"/>
              </a:rPr>
              <a:t>https://docs.google.com/spreadsheets/d/1GdGJGI4IYizFUWEpR7mSQp9Rwj9N2mT3PPbaaUGFe9Y/edit#gid=1594803582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en" sz="2100"/>
              <a:t>LA </a:t>
            </a: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tinyurl.com/FY24LACalendar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UA: tinyurl.com/FY24UACalendar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swald"/>
              <a:buAutoNum type="arabicPeriod"/>
            </a:pPr>
            <a:r>
              <a:rPr lang="en" sz="27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Look at recruitment events! (Student and Staff)</a:t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6"/>
          <p:cNvSpPr txBox="1"/>
          <p:nvPr/>
        </p:nvSpPr>
        <p:spPr>
          <a:xfrm>
            <a:off x="629841" y="273844"/>
            <a:ext cx="7886700" cy="9942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Upcoming LACS Events</a:t>
            </a:r>
            <a:endParaRPr sz="2800">
              <a:solidFill>
                <a:srgbClr val="000000"/>
              </a:solidFill>
            </a:endParaRPr>
          </a:p>
        </p:txBody>
      </p:sp>
      <p:graphicFrame>
        <p:nvGraphicFramePr>
          <p:cNvPr id="320" name="Google Shape;320;p46"/>
          <p:cNvGraphicFramePr/>
          <p:nvPr/>
        </p:nvGraphicFramePr>
        <p:xfrm>
          <a:off x="629850" y="141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{F6038637-4216-496E-B877-866AE087D2CB}</a:tableStyleId>
              </a:tblPr>
              <a:tblGrid>
                <a:gridCol w="316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Event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Time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Club Showcase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12/20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5 PM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3/8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2"/>
                          </a:solidFill>
                        </a:rPr>
                        <a:t>7 PM</a:t>
                      </a: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7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20"/>
          <p:cNvCxnSpPr/>
          <p:nvPr/>
        </p:nvCxnSpPr>
        <p:spPr>
          <a:xfrm>
            <a:off x="1494807" y="169340"/>
            <a:ext cx="0" cy="274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" name="Google Shape;101;p20"/>
          <p:cNvSpPr txBox="1"/>
          <p:nvPr/>
        </p:nvSpPr>
        <p:spPr>
          <a:xfrm>
            <a:off x="308006" y="491925"/>
            <a:ext cx="8595900" cy="45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Through rigorous academics, character development, and strong supports for every learner, </a:t>
            </a:r>
            <a:r>
              <a:rPr lang="en" sz="2600" b="1" i="1">
                <a:solidFill>
                  <a:srgbClr val="C71D39"/>
                </a:solidFill>
                <a:latin typeface="Oswald"/>
                <a:ea typeface="Oswald"/>
                <a:cs typeface="Oswald"/>
                <a:sym typeface="Oswald"/>
              </a:rPr>
              <a:t>Libertas Academy Charter School </a:t>
            </a:r>
            <a:r>
              <a:rPr lang="en" sz="2600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prepares all sixth through twelfth grade students to </a:t>
            </a:r>
            <a:r>
              <a:rPr lang="en" sz="2600" b="1" i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succeed within the college of their choice and to be positive, engaged members of their communities.</a:t>
            </a: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600" i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1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47700" marR="0" lvl="1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100" b="1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685800" marR="0" lvl="1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None/>
            </a:pPr>
            <a:endParaRPr sz="160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03" name="Google Shape;103;p20"/>
          <p:cNvSpPr/>
          <p:nvPr/>
        </p:nvSpPr>
        <p:spPr>
          <a:xfrm>
            <a:off x="354056" y="175856"/>
            <a:ext cx="1089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200" b="1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MISSION</a:t>
            </a:r>
            <a:endParaRPr sz="22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1619" y="4092375"/>
            <a:ext cx="771975" cy="89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671513" y="1825466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Highlights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2288078" y="2459451"/>
            <a:ext cx="4576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22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8" name="Google Shape;118;p22" title="Forever Home #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23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HIGHLIGHTS- 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538" y="193925"/>
            <a:ext cx="3419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425" y="2683389"/>
            <a:ext cx="5199738" cy="237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4457" y="607913"/>
            <a:ext cx="3722082" cy="1923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p24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8" name="Google Shape;138;p24" title="A9A25677-E4EB-4540-BB99-2F8CEB18F578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0050" y="549750"/>
            <a:ext cx="6125100" cy="45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sldNum" idx="4294967295"/>
          </p:nvPr>
        </p:nvSpPr>
        <p:spPr>
          <a:xfrm>
            <a:off x="8986840" y="4962674"/>
            <a:ext cx="2175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200" tIns="24100" rIns="48200" bIns="241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800"/>
              <a:buFont typeface="Helvetica Neue"/>
              <a:buNone/>
            </a:pPr>
            <a:fld id="{00000000-1234-1234-1234-123412341234}" type="slidenum">
              <a:rPr lang="en" sz="800" b="1" i="0" u="none" strike="noStrike" cap="none">
                <a:solidFill>
                  <a:srgbClr val="4D4D4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800" b="1" i="0" u="none" strike="noStrike" cap="none">
              <a:solidFill>
                <a:srgbClr val="4D4D4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1211306" y="175856"/>
            <a:ext cx="1744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8" y="75076"/>
            <a:ext cx="806719" cy="9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5"/>
          <p:cNvSpPr/>
          <p:nvPr/>
        </p:nvSpPr>
        <p:spPr>
          <a:xfrm>
            <a:off x="1066350" y="193913"/>
            <a:ext cx="39747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300">
                <a:solidFill>
                  <a:srgbClr val="980000"/>
                </a:solidFill>
                <a:latin typeface="Raleway"/>
                <a:ea typeface="Raleway"/>
                <a:cs typeface="Raleway"/>
                <a:sym typeface="Raleway"/>
              </a:rPr>
              <a:t>HIGHLIGHTS</a:t>
            </a:r>
            <a:endParaRPr sz="2100" i="0" u="none" strike="noStrike" cap="none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450" y="607925"/>
            <a:ext cx="6621026" cy="443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470313" y="-9"/>
            <a:ext cx="7886700" cy="994200"/>
          </a:xfrm>
          <a:prstGeom prst="rect">
            <a:avLst/>
          </a:prstGeom>
          <a:solidFill>
            <a:srgbClr val="C71D39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mbria"/>
              <a:buNone/>
            </a:pPr>
            <a:r>
              <a:rPr lang="en" sz="27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262 Liberty St. Update</a:t>
            </a:r>
            <a:endParaRPr sz="24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774" y="1149125"/>
            <a:ext cx="5942000" cy="29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On-screen Show (16:9)</PresentationFormat>
  <Paragraphs>123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Helvetica Neue</vt:lpstr>
      <vt:lpstr>EB Garamond</vt:lpstr>
      <vt:lpstr>Oswald</vt:lpstr>
      <vt:lpstr>Fira Sans Light</vt:lpstr>
      <vt:lpstr>Arial</vt:lpstr>
      <vt:lpstr>Cambria</vt:lpstr>
      <vt:lpstr>Fira Sans</vt:lpstr>
      <vt:lpstr>Raleway</vt:lpstr>
      <vt:lpstr>Simple Light</vt:lpstr>
      <vt:lpstr>School Update </vt:lpstr>
      <vt:lpstr>Core Values</vt:lpstr>
      <vt:lpstr>PowerPoint Presentation</vt:lpstr>
      <vt:lpstr>Highlights</vt:lpstr>
      <vt:lpstr>PowerPoint Presentation</vt:lpstr>
      <vt:lpstr>PowerPoint Presentation</vt:lpstr>
      <vt:lpstr>PowerPoint Presentation</vt:lpstr>
      <vt:lpstr>PowerPoint Presentation</vt:lpstr>
      <vt:lpstr>262 Liberty St. Update</vt:lpstr>
      <vt:lpstr>PowerPoint Presentation</vt:lpstr>
      <vt:lpstr>PowerPoint Presentation</vt:lpstr>
      <vt:lpstr>PowerPoint Presentation</vt:lpstr>
      <vt:lpstr>PowerPoint Presentation</vt:lpstr>
      <vt:lpstr>Key School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FYIs &amp; Approvals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Update </dc:title>
  <dc:creator>Nick Barker</dc:creator>
  <cp:lastModifiedBy>Nick Barker</cp:lastModifiedBy>
  <cp:revision>1</cp:revision>
  <dcterms:modified xsi:type="dcterms:W3CDTF">2024-03-22T20:34:05Z</dcterms:modified>
</cp:coreProperties>
</file>