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462" r:id="rId3"/>
    <p:sldId id="382" r:id="rId4"/>
    <p:sldId id="363" r:id="rId5"/>
    <p:sldId id="383" r:id="rId6"/>
    <p:sldId id="472" r:id="rId7"/>
    <p:sldId id="476" r:id="rId8"/>
    <p:sldId id="461" r:id="rId9"/>
    <p:sldId id="485" r:id="rId10"/>
    <p:sldId id="448" r:id="rId11"/>
    <p:sldId id="477" r:id="rId12"/>
    <p:sldId id="474" r:id="rId13"/>
    <p:sldId id="479" r:id="rId14"/>
    <p:sldId id="480" r:id="rId15"/>
    <p:sldId id="478" r:id="rId16"/>
    <p:sldId id="481" r:id="rId17"/>
    <p:sldId id="482" r:id="rId18"/>
    <p:sldId id="483" r:id="rId19"/>
    <p:sldId id="463" r:id="rId20"/>
  </p:sldIdLst>
  <p:sldSz cx="12192000" cy="6858000"/>
  <p:notesSz cx="7053263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jkRZYgP8W76b8G9TlFvT1C51K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F01978-D836-4C79-9559-918C0927EB81}">
  <a:tblStyle styleId="{A3F01978-D836-4C79-9559-918C0927EB8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7" autoAdjust="0"/>
    <p:restoredTop sz="77354" autoAdjust="0"/>
  </p:normalViewPr>
  <p:slideViewPr>
    <p:cSldViewPr snapToGrid="0">
      <p:cViewPr varScale="1">
        <p:scale>
          <a:sx n="51" d="100"/>
          <a:sy n="51" d="100"/>
        </p:scale>
        <p:origin x="11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4613" y="1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86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280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8632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5694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832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9228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723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78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349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03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2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0186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3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015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66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LACS will execute a back-to-school plan that is :</a:t>
            </a:r>
            <a:endParaRPr lang="en-US" b="0" dirty="0">
              <a:effectLst/>
            </a:endParaRPr>
          </a:p>
          <a:p>
            <a:pPr rtl="0" fontAlgn="base"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Grounded in our mission and aligned with our core values </a:t>
            </a:r>
          </a:p>
          <a:p>
            <a:pPr rtl="0" fontAlgn="base"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Informed by science and facts </a:t>
            </a:r>
          </a:p>
          <a:p>
            <a:pPr rtl="0" fontAlgn="base">
              <a:buFont typeface="+mj-lt"/>
              <a:buAutoNum type="arabicPeriod"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Specific to our local community </a:t>
            </a: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5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7844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6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21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654CB-AB79-44B1-A31F-5E007968C94D}" type="slidenum">
              <a:rPr lang="en-US" smtClean="0">
                <a:uFillTx/>
              </a:rPr>
              <a:t>7</a:t>
            </a:fld>
            <a:endParaRPr lang="en-US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2885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5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3" name="Google Shape;183;p15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5172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705966" y="4479688"/>
            <a:ext cx="5641333" cy="366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7:notes"/>
          <p:cNvSpPr txBox="1">
            <a:spLocks noGrp="1"/>
          </p:cNvSpPr>
          <p:nvPr>
            <p:ph type="sldNum" idx="12"/>
          </p:nvPr>
        </p:nvSpPr>
        <p:spPr>
          <a:xfrm>
            <a:off x="3994613" y="8841739"/>
            <a:ext cx="3057053" cy="46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206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7" name="Google Shape;2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02345" y="5105895"/>
            <a:ext cx="2334970" cy="1615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1600199" y="3431019"/>
            <a:ext cx="89916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Updates</a:t>
            </a:r>
            <a:endParaRPr sz="4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695193" y="4699893"/>
            <a:ext cx="6801612" cy="10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AAC Management Report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 descr="C:\Users\mmontero\Desktop\libertas logo files\libertas logo final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7981" y="426863"/>
            <a:ext cx="5696037" cy="3302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mbria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Overview</a:t>
            </a:r>
            <a:endParaRPr sz="4400" b="0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550824CF-5A50-FA4E-9435-C16E1F501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0" y="171450"/>
            <a:ext cx="109093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0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Lower Academy (6-8)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863461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GPA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1F3317A8-D173-BD45-9040-D3B75E6F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" y="1552121"/>
            <a:ext cx="10033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1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Culture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E087679C-CC49-6042-A320-269480CDD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607" y="1584090"/>
            <a:ext cx="9542964" cy="510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Family Investment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EE15C3A-1E60-7642-A332-C54CEDD11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160" y="2207192"/>
            <a:ext cx="9373679" cy="35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Upper Academy (9)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0944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UA GPA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9AC020BA-C66D-584E-9095-65F4491BF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0" y="1992086"/>
            <a:ext cx="9969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UA Culture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35F89E5-9D7A-D34F-91F8-5701FD402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550" y="2039144"/>
            <a:ext cx="99949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Family Investment Data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B3107CC-B596-2640-9460-DC819710C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65411"/>
            <a:ext cx="10715466" cy="254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6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Q&amp;A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083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164F7-F2F0-A046-ABC0-4A05833332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B170345-F265-B440-8C83-88AE16A1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9A3DEAB-CC10-2C4E-BAB3-7BECD6E8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8367"/>
            <a:ext cx="12192000" cy="416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05845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uFillTx/>
              </a:rPr>
              <a:t>Through rigorous academics, character development, and strong supports for every learner, </a:t>
            </a:r>
            <a:r>
              <a:rPr lang="en-US" sz="3600" b="1" i="1" dirty="0">
                <a:solidFill>
                  <a:srgbClr val="C71D39"/>
                </a:solidFill>
                <a:uFillTx/>
              </a:rPr>
              <a:t>Libertas Academy Charter School </a:t>
            </a:r>
            <a:r>
              <a:rPr lang="en-US" sz="3600" i="1" dirty="0">
                <a:uFillTx/>
              </a:rPr>
              <a:t>prepares all sixth through twelfth grade students to </a:t>
            </a:r>
            <a:r>
              <a:rPr lang="en-US" sz="3600" b="1" i="1" dirty="0">
                <a:uFillTx/>
              </a:rPr>
              <a:t>succeed within the college of their choice and to be positive, engaged members of their communities.</a:t>
            </a:r>
            <a:endParaRPr lang="en-US" sz="3600" b="1" dirty="0">
              <a:uFillTx/>
            </a:endParaRPr>
          </a:p>
          <a:p>
            <a:pPr marL="0" indent="0">
              <a:buNone/>
            </a:pPr>
            <a:endParaRPr lang="en-US" dirty="0">
              <a:uFillTx/>
            </a:endParaRPr>
          </a:p>
        </p:txBody>
      </p:sp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55872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COVID Updates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0768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450" y="205845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LACS remains committed to executing a Back-to-School that is grounded in our mission, our core values and that is informed by what the current science is telling us, specific to our local community. </a:t>
            </a:r>
            <a:endParaRPr lang="en-US" dirty="0">
              <a:uFillTx/>
            </a:endParaRPr>
          </a:p>
        </p:txBody>
      </p:sp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Our Reopening Philosophy</a:t>
            </a:r>
          </a:p>
        </p:txBody>
      </p:sp>
    </p:spTree>
    <p:extLst>
      <p:ext uri="{BB962C8B-B14F-4D97-AF65-F5344CB8AC3E}">
        <p14:creationId xmlns:p14="http://schemas.microsoft.com/office/powerpoint/2010/main" val="8374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The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C823-572B-3148-974C-6FAE53D7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D0044E4-370D-5340-A113-ED3D6DE9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530" y="1496491"/>
            <a:ext cx="10296939" cy="536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71D39"/>
          </a:solidFill>
        </p:spPr>
        <p:txBody>
          <a:bodyPr vert="horz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4800" dirty="0">
                <a:solidFill>
                  <a:srgbClr val="FFFFFF"/>
                </a:solidFill>
                <a:uFillTx/>
                <a:latin typeface="Cambria"/>
                <a:ea typeface="Cambria"/>
                <a:cs typeface="Cambria"/>
                <a:sym typeface="Cambria"/>
              </a:rPr>
              <a:t>The Plan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C823-572B-3148-974C-6FAE53D77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98691BEB-2D9D-3848-8E20-F8D0F0D4E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205" y="1690688"/>
            <a:ext cx="9631589" cy="48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81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895350" y="2433955"/>
            <a:ext cx="10515600" cy="1325563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mbria"/>
              <a:buNone/>
            </a:pPr>
            <a:r>
              <a:rPr lang="en-US" sz="36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Key School Data</a:t>
            </a:r>
            <a:endParaRPr sz="3200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24293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4" name="Google Shape;114;p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13" name="Google Shape;113;p7"/>
          <p:cNvSpPr txBox="1"/>
          <p:nvPr/>
        </p:nvSpPr>
        <p:spPr>
          <a:xfrm>
            <a:off x="838200" y="365125"/>
            <a:ext cx="10764514" cy="1438275"/>
          </a:xfrm>
          <a:prstGeom prst="rect">
            <a:avLst/>
          </a:prstGeom>
          <a:solidFill>
            <a:srgbClr val="C71D3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lt1"/>
              </a:buClr>
              <a:buSzPts val="4400"/>
            </a:pPr>
            <a:r>
              <a:rPr lang="en-US" sz="44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Enrollment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703AC-EEF8-184E-A7F8-F4487A418594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2FDBD4-F11E-064B-90CF-835419554956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FF10E150-5F68-9743-A064-6036DB7AD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385" y="1803400"/>
            <a:ext cx="7084786" cy="48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8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15976</TotalTime>
  <Words>194</Words>
  <Application>Microsoft Office PowerPoint</Application>
  <PresentationFormat>Widescreen</PresentationFormat>
  <Paragraphs>60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Our Mission</vt:lpstr>
      <vt:lpstr>COVID Updates</vt:lpstr>
      <vt:lpstr>Our Reopening Philosophy</vt:lpstr>
      <vt:lpstr>The Plan</vt:lpstr>
      <vt:lpstr>The Plan</vt:lpstr>
      <vt:lpstr>Key School Data</vt:lpstr>
      <vt:lpstr>PowerPoint Presentation</vt:lpstr>
      <vt:lpstr>PowerPoint Presentation</vt:lpstr>
      <vt:lpstr>Lower Academy (6-8)</vt:lpstr>
      <vt:lpstr>PowerPoint Presentation</vt:lpstr>
      <vt:lpstr>PowerPoint Presentation</vt:lpstr>
      <vt:lpstr>PowerPoint Presentation</vt:lpstr>
      <vt:lpstr>Upper Academy (9)</vt:lpstr>
      <vt:lpstr>PowerPoint Presentation</vt:lpstr>
      <vt:lpstr>PowerPoint Presentation</vt:lpstr>
      <vt:lpstr>PowerPoint Presentation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Montero, Modesto</dc:creator>
  <cp:lastModifiedBy>Nick Barker</cp:lastModifiedBy>
  <cp:revision>44</cp:revision>
  <dcterms:created xsi:type="dcterms:W3CDTF">2020-12-08T19:54:20Z</dcterms:created>
  <dcterms:modified xsi:type="dcterms:W3CDTF">2021-12-01T16:17:04Z</dcterms:modified>
</cp:coreProperties>
</file>