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62" r:id="rId3"/>
    <p:sldId id="382" r:id="rId4"/>
    <p:sldId id="363" r:id="rId5"/>
    <p:sldId id="476" r:id="rId6"/>
    <p:sldId id="505" r:id="rId7"/>
    <p:sldId id="461" r:id="rId8"/>
    <p:sldId id="498" r:id="rId9"/>
    <p:sldId id="489" r:id="rId10"/>
    <p:sldId id="448" r:id="rId11"/>
    <p:sldId id="490" r:id="rId12"/>
    <p:sldId id="499" r:id="rId13"/>
    <p:sldId id="491" r:id="rId14"/>
    <p:sldId id="493" r:id="rId15"/>
    <p:sldId id="492" r:id="rId16"/>
    <p:sldId id="501" r:id="rId17"/>
    <p:sldId id="494" r:id="rId18"/>
    <p:sldId id="502" r:id="rId19"/>
    <p:sldId id="506" r:id="rId20"/>
  </p:sldIdLst>
  <p:sldSz cx="12192000" cy="6858000"/>
  <p:notesSz cx="7053263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jkRZYgP8W76b8G9TlFvT1C51K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F01978-D836-4C79-9559-918C0927EB81}">
  <a:tblStyle styleId="{A3F01978-D836-4C79-9559-918C0927EB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77429" autoAdjust="0"/>
  </p:normalViewPr>
  <p:slideViewPr>
    <p:cSldViewPr snapToGrid="0">
      <p:cViewPr varScale="1">
        <p:scale>
          <a:sx n="51" d="100"/>
          <a:sy n="51" d="100"/>
        </p:scale>
        <p:origin x="1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4613" y="1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 changes here since last month</a:t>
            </a: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6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47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96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82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84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03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Uptick across the board</a:t>
            </a: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9362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006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70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37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2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86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3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15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6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5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885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6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026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17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07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11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2345" y="5105895"/>
            <a:ext cx="2334970" cy="161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cloud.adobe.com/link/tools/?group=group-sig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600199" y="3431019"/>
            <a:ext cx="8991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695193" y="4699893"/>
            <a:ext cx="6801612" cy="10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AAC Management Report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C:\Users\mmontero\Desktop\libertas logo files\libertas logo 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7981" y="426863"/>
            <a:ext cx="5696037" cy="330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Overview</a:t>
            </a:r>
            <a:endParaRPr sz="44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95C6F0E-3380-834B-B9C4-7005598E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16" y="365125"/>
            <a:ext cx="11303000" cy="59944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6894862-B610-0D4A-99CB-8F86E7CF188B}"/>
              </a:ext>
            </a:extLst>
          </p:cNvPr>
          <p:cNvSpPr/>
          <p:nvPr/>
        </p:nvSpPr>
        <p:spPr>
          <a:xfrm>
            <a:off x="3288632" y="2049608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795BA0A-F2BE-C040-BE82-5A99F142BFEA}"/>
              </a:ext>
            </a:extLst>
          </p:cNvPr>
          <p:cNvSpPr/>
          <p:nvPr/>
        </p:nvSpPr>
        <p:spPr>
          <a:xfrm>
            <a:off x="3288632" y="4389313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8C27CC7-03CA-7A48-B5DD-9D054C0AE8DF}"/>
              </a:ext>
            </a:extLst>
          </p:cNvPr>
          <p:cNvSpPr/>
          <p:nvPr/>
        </p:nvSpPr>
        <p:spPr>
          <a:xfrm>
            <a:off x="3288632" y="4674437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8F2F706-1455-9A44-9413-95EDF5CF1174}"/>
              </a:ext>
            </a:extLst>
          </p:cNvPr>
          <p:cNvSpPr/>
          <p:nvPr/>
        </p:nvSpPr>
        <p:spPr>
          <a:xfrm>
            <a:off x="3288632" y="725507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Reading Data (as of 2.1)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562B55D-0C43-724D-B262-49521320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606"/>
            <a:ext cx="12192000" cy="19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Reading Data (as of 3.3)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F14C5A0-B5CF-1047-A048-7710E937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7764"/>
            <a:ext cx="12192000" cy="1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Attendance Data- April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1F691E7-DCD5-7243-8378-C158E167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27" y="1803400"/>
            <a:ext cx="4845957" cy="47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Attendance Data- (May)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1761791-7245-5649-A76A-4DECE714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70" y="1803400"/>
            <a:ext cx="4254500" cy="47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GPA Data (April)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32CDAEC-7D07-0241-89A4-20BD1E92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15" y="1968827"/>
            <a:ext cx="7789858" cy="35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3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GPA Data (May)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A4A0F5D-2F14-8F40-BB7A-B8E08EDA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68" y="2175327"/>
            <a:ext cx="6683104" cy="34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UA GPA Goals (April)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9799644-14A1-E14C-A6B4-69E0E1ED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184400"/>
            <a:ext cx="99441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9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UA GPA Goals (May)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9297233-E99E-2448-BD7F-B98DC1F5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99" y="2514600"/>
            <a:ext cx="9278059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ELA MCAS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458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164F7-F2F0-A046-ABC0-4A0583333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170345-F265-B440-8C83-88AE16A1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9183EE6-F91C-9051-E6CF-1D3E5028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61" y="0"/>
            <a:ext cx="952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0584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uFillTx/>
              </a:rPr>
              <a:t>Through rigorous academics, character development, and strong supports for every learner, </a:t>
            </a:r>
            <a:r>
              <a:rPr lang="en-US" sz="3600" b="1" i="1" dirty="0">
                <a:solidFill>
                  <a:srgbClr val="C71D39"/>
                </a:solidFill>
                <a:uFillTx/>
              </a:rPr>
              <a:t>Libertas Academy Charter School </a:t>
            </a:r>
            <a:r>
              <a:rPr lang="en-US" sz="3600" i="1" dirty="0">
                <a:uFillTx/>
              </a:rPr>
              <a:t>prepares all sixth through twelfth grade students to </a:t>
            </a:r>
            <a:r>
              <a:rPr lang="en-US" sz="3600" b="1" i="1" dirty="0">
                <a:uFillTx/>
              </a:rPr>
              <a:t>succeed within the college of their choice and to be positive, engaged members of their communities.</a:t>
            </a:r>
            <a:endParaRPr lang="en-US" sz="3600" b="1" dirty="0">
              <a:uFillTx/>
            </a:endParaRPr>
          </a:p>
          <a:p>
            <a:pPr marL="0" indent="0">
              <a:buNone/>
            </a:pPr>
            <a:endParaRPr lang="en-US" dirty="0">
              <a:uFillTx/>
            </a:endParaRPr>
          </a:p>
        </p:txBody>
      </p:sp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5587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COVID Updates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07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The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C823-572B-3148-974C-6FAE53D7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1AFAB6A-354C-9D4E-9D4D-5DD54635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71" y="1556369"/>
            <a:ext cx="10192657" cy="53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The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C823-572B-3148-974C-6FAE53D7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lifted the mask mandate in alignment with SPS </a:t>
            </a:r>
          </a:p>
          <a:p>
            <a:r>
              <a:rPr lang="en-US" dirty="0"/>
              <a:t>Currently masks are optional </a:t>
            </a:r>
          </a:p>
          <a:p>
            <a:r>
              <a:rPr lang="en-US" dirty="0"/>
              <a:t>We will continue our testing protocols </a:t>
            </a:r>
          </a:p>
        </p:txBody>
      </p:sp>
    </p:spTree>
    <p:extLst>
      <p:ext uri="{BB962C8B-B14F-4D97-AF65-F5344CB8AC3E}">
        <p14:creationId xmlns:p14="http://schemas.microsoft.com/office/powerpoint/2010/main" val="19724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 School Data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76CA-E91C-BA49-998B-B1F6B62B3EAB}"/>
              </a:ext>
            </a:extLst>
          </p:cNvPr>
          <p:cNvSpPr txBox="1"/>
          <p:nvPr/>
        </p:nvSpPr>
        <p:spPr>
          <a:xfrm>
            <a:off x="3050771" y="3279268"/>
            <a:ext cx="6101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3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Talent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407B94D-4EA6-34EE-E564-772833BD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330200"/>
            <a:ext cx="98425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Open Roles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1">
            <a:hlinkClick r:id="rId3"/>
            <a:extLst>
              <a:ext uri="{FF2B5EF4-FFF2-40B4-BE49-F238E27FC236}">
                <a16:creationId xmlns:a16="http://schemas.microsoft.com/office/drawing/2014/main" id="{79752085-149A-D644-99E0-F366311A7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5380" y="3278703"/>
            <a:ext cx="300082" cy="6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E2B2C61-CFA2-81EB-A71D-030B38034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2476500"/>
            <a:ext cx="11925300" cy="1905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2D9C75-1359-ABC1-A6AC-FC557BDB3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066" y="1407886"/>
            <a:ext cx="5423397" cy="54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23448</TotalTime>
  <Words>181</Words>
  <Application>Microsoft Office PowerPoint</Application>
  <PresentationFormat>Widescreen</PresentationFormat>
  <Paragraphs>67</Paragraphs>
  <Slides>19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Our Mission</vt:lpstr>
      <vt:lpstr>COVID Updates</vt:lpstr>
      <vt:lpstr>The Plan</vt:lpstr>
      <vt:lpstr>The Plan</vt:lpstr>
      <vt:lpstr>Key School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 MCAS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Montero, Modesto</dc:creator>
  <cp:lastModifiedBy>Nick Barker</cp:lastModifiedBy>
  <cp:revision>57</cp:revision>
  <dcterms:created xsi:type="dcterms:W3CDTF">2020-12-08T19:54:20Z</dcterms:created>
  <dcterms:modified xsi:type="dcterms:W3CDTF">2022-06-01T15:56:49Z</dcterms:modified>
</cp:coreProperties>
</file>