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57" r:id="rId4"/>
    <p:sldId id="259" r:id="rId5"/>
    <p:sldId id="260" r:id="rId6"/>
    <p:sldId id="261" r:id="rId7"/>
    <p:sldId id="276" r:id="rId8"/>
    <p:sldId id="277" r:id="rId9"/>
    <p:sldId id="274" r:id="rId10"/>
    <p:sldId id="273" r:id="rId11"/>
  </p:sldIdLst>
  <p:sldSz cx="13004800" cy="9753600"/>
  <p:notesSz cx="7023100" cy="93091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1pPr>
    <a:lvl2pPr marL="0" marR="0" indent="2286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2pPr>
    <a:lvl3pPr marL="0" marR="0" indent="4572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3pPr>
    <a:lvl4pPr marL="0" marR="0" indent="6858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4pPr>
    <a:lvl5pPr marL="0" marR="0" indent="9144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5pPr>
    <a:lvl6pPr marL="0" marR="0" indent="11430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6pPr>
    <a:lvl7pPr marL="0" marR="0" indent="13716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7pPr>
    <a:lvl8pPr marL="0" marR="0" indent="16002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8pPr>
    <a:lvl9pPr marL="0" marR="0" indent="182880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00"/>
  </p:normalViewPr>
  <p:slideViewPr>
    <p:cSldViewPr snapToGrid="0" snapToObjects="1">
      <p:cViewPr varScale="1">
        <p:scale>
          <a:sx n="65" d="100"/>
          <a:sy n="65" d="100"/>
        </p:scale>
        <p:origin x="1026" y="8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2" name="Shape 322"/>
          <p:cNvSpPr>
            <a:spLocks noGrp="1" noRot="1" noChangeAspect="1"/>
          </p:cNvSpPr>
          <p:nvPr>
            <p:ph type="sldImg"/>
          </p:nvPr>
        </p:nvSpPr>
        <p:spPr>
          <a:xfrm>
            <a:off x="1184275" y="698500"/>
            <a:ext cx="4654550" cy="3490913"/>
          </a:xfrm>
          <a:prstGeom prst="rect">
            <a:avLst/>
          </a:prstGeom>
        </p:spPr>
        <p:txBody>
          <a:bodyPr lIns="93324" tIns="46662" rIns="93324" bIns="46662"/>
          <a:lstStyle/>
          <a:p>
            <a:endParaRPr/>
          </a:p>
        </p:txBody>
      </p:sp>
      <p:sp>
        <p:nvSpPr>
          <p:cNvPr id="323" name="Shape 323"/>
          <p:cNvSpPr>
            <a:spLocks noGrp="1"/>
          </p:cNvSpPr>
          <p:nvPr>
            <p:ph type="body" sz="quarter" idx="1"/>
          </p:nvPr>
        </p:nvSpPr>
        <p:spPr>
          <a:xfrm>
            <a:off x="936414" y="4421823"/>
            <a:ext cx="5150273" cy="4189095"/>
          </a:xfrm>
          <a:prstGeom prst="rect">
            <a:avLst/>
          </a:prstGeom>
        </p:spPr>
        <p:txBody>
          <a:bodyPr lIns="93324" tIns="46662" rIns="93324" bIns="46662"/>
          <a:lstStyle/>
          <a:p>
            <a:endParaRPr/>
          </a:p>
        </p:txBody>
      </p:sp>
    </p:spTree>
    <p:extLst>
      <p:ext uri="{BB962C8B-B14F-4D97-AF65-F5344CB8AC3E}">
        <p14:creationId xmlns:p14="http://schemas.microsoft.com/office/powerpoint/2010/main" val="19361526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1">
    <p:spTree>
      <p:nvGrpSpPr>
        <p:cNvPr id="1" name=""/>
        <p:cNvGrpSpPr/>
        <p:nvPr/>
      </p:nvGrpSpPr>
      <p:grpSpPr>
        <a:xfrm>
          <a:off x="0" y="0"/>
          <a:ext cx="0" cy="0"/>
          <a:chOff x="0" y="0"/>
          <a:chExt cx="0" cy="0"/>
        </a:xfrm>
      </p:grpSpPr>
      <p:sp>
        <p:nvSpPr>
          <p:cNvPr id="12" name="Rectangle"/>
          <p:cNvSpPr/>
          <p:nvPr/>
        </p:nvSpPr>
        <p:spPr>
          <a:xfrm>
            <a:off x="762000" y="762000"/>
            <a:ext cx="11480800" cy="8229600"/>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13" name="Body Level One…"/>
          <p:cNvSpPr txBox="1">
            <a:spLocks noGrp="1"/>
          </p:cNvSpPr>
          <p:nvPr>
            <p:ph type="body" sz="quarter" idx="1" hasCustomPrompt="1"/>
          </p:nvPr>
        </p:nvSpPr>
        <p:spPr>
          <a:xfrm>
            <a:off x="1422400" y="6089650"/>
            <a:ext cx="10160000" cy="1143000"/>
          </a:xfrm>
          <a:prstGeom prst="rect">
            <a:avLst/>
          </a:prstGeom>
        </p:spPr>
        <p:txBody>
          <a:bodyPr/>
          <a:lstStyle>
            <a:lvl1pPr algn="ctr">
              <a:lnSpc>
                <a:spcPct val="100000"/>
              </a:lnSpc>
              <a:defRPr sz="2000" cap="all" spc="400">
                <a:solidFill>
                  <a:srgbClr val="8C8D9C"/>
                </a:solidFill>
              </a:defRPr>
            </a:lvl1pPr>
            <a:lvl2pPr algn="ctr">
              <a:lnSpc>
                <a:spcPct val="100000"/>
              </a:lnSpc>
              <a:defRPr sz="2000" cap="all" spc="400">
                <a:solidFill>
                  <a:srgbClr val="8C8D9C"/>
                </a:solidFill>
              </a:defRPr>
            </a:lvl2pPr>
            <a:lvl3pPr algn="ctr">
              <a:lnSpc>
                <a:spcPct val="100000"/>
              </a:lnSpc>
              <a:defRPr sz="2000" cap="all" spc="400">
                <a:solidFill>
                  <a:srgbClr val="8C8D9C"/>
                </a:solidFill>
              </a:defRPr>
            </a:lvl3pPr>
            <a:lvl4pPr algn="ctr">
              <a:lnSpc>
                <a:spcPct val="100000"/>
              </a:lnSpc>
              <a:defRPr sz="2000" cap="all" spc="400">
                <a:solidFill>
                  <a:srgbClr val="8C8D9C"/>
                </a:solidFill>
              </a:defRPr>
            </a:lvl4pPr>
            <a:lvl5pPr algn="ctr">
              <a:lnSpc>
                <a:spcPct val="100000"/>
              </a:lnSpc>
              <a:defRPr sz="2000" cap="all" spc="400">
                <a:solidFill>
                  <a:srgbClr val="8C8D9C"/>
                </a:solidFill>
              </a:defRPr>
            </a:lvl5pPr>
          </a:lstStyle>
          <a:p>
            <a:r>
              <a:t>Body Level One</a:t>
            </a:r>
          </a:p>
          <a:p>
            <a:pPr lvl="1"/>
            <a:r>
              <a:t>Body Level Two</a:t>
            </a:r>
          </a:p>
          <a:p>
            <a:pPr lvl="2"/>
            <a:r>
              <a:t>Body Level Three</a:t>
            </a:r>
          </a:p>
          <a:p>
            <a:pPr lvl="3"/>
            <a:r>
              <a:t>Body Level Four</a:t>
            </a:r>
          </a:p>
        </p:txBody>
      </p:sp>
      <p:sp>
        <p:nvSpPr>
          <p:cNvPr id="14" name="Title Text"/>
          <p:cNvSpPr txBox="1">
            <a:spLocks noGrp="1"/>
          </p:cNvSpPr>
          <p:nvPr>
            <p:ph type="title"/>
          </p:nvPr>
        </p:nvSpPr>
        <p:spPr>
          <a:xfrm>
            <a:off x="1422400" y="2533650"/>
            <a:ext cx="10160000" cy="3302000"/>
          </a:xfrm>
          <a:prstGeom prst="rect">
            <a:avLst/>
          </a:prstGeom>
        </p:spPr>
        <p:txBody>
          <a:bodyPr anchor="b">
            <a:normAutofit/>
          </a:bodyPr>
          <a:lstStyle>
            <a:lvl1pPr>
              <a:defRPr sz="9000"/>
            </a:lvl1pPr>
          </a:lstStyle>
          <a:p>
            <a:r>
              <a:rPr lang="en-US"/>
              <a:t>Click to edit Master title style</a:t>
            </a:r>
            <a:endParaRPr/>
          </a:p>
        </p:txBody>
      </p:sp>
      <p:sp>
        <p:nvSpPr>
          <p:cNvPr id="15" name="Slide Number"/>
          <p:cNvSpPr txBox="1">
            <a:spLocks noGrp="1"/>
          </p:cNvSpPr>
          <p:nvPr>
            <p:ph type="sldNum" sz="quarter" idx="2"/>
          </p:nvPr>
        </p:nvSpPr>
        <p:spPr>
          <a:xfrm>
            <a:off x="6328884" y="9296400"/>
            <a:ext cx="340259" cy="324306"/>
          </a:xfrm>
          <a:prstGeom prst="rect">
            <a:avLst/>
          </a:prstGeom>
        </p:spPr>
        <p:txBody>
          <a:bodyPr anchor="t"/>
          <a:lstStyle>
            <a:lvl1pPr>
              <a:defRPr cap="none">
                <a:solidFill>
                  <a:srgbClr val="000000"/>
                </a:solidFill>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2">
    <p:spTree>
      <p:nvGrpSpPr>
        <p:cNvPr id="1" name=""/>
        <p:cNvGrpSpPr/>
        <p:nvPr/>
      </p:nvGrpSpPr>
      <p:grpSpPr>
        <a:xfrm>
          <a:off x="0" y="0"/>
          <a:ext cx="0" cy="0"/>
          <a:chOff x="0" y="0"/>
          <a:chExt cx="0" cy="0"/>
        </a:xfrm>
      </p:grpSpPr>
      <p:sp>
        <p:nvSpPr>
          <p:cNvPr id="22" name="Rectangle"/>
          <p:cNvSpPr/>
          <p:nvPr/>
        </p:nvSpPr>
        <p:spPr>
          <a:xfrm>
            <a:off x="762000" y="762000"/>
            <a:ext cx="11480800" cy="8229600"/>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23" name="Title Text"/>
          <p:cNvSpPr txBox="1">
            <a:spLocks noGrp="1"/>
          </p:cNvSpPr>
          <p:nvPr>
            <p:ph type="title"/>
          </p:nvPr>
        </p:nvSpPr>
        <p:spPr>
          <a:xfrm>
            <a:off x="1422400" y="3175000"/>
            <a:ext cx="10160000" cy="2159000"/>
          </a:xfrm>
          <a:prstGeom prst="rect">
            <a:avLst/>
          </a:prstGeom>
        </p:spPr>
        <p:txBody>
          <a:bodyPr/>
          <a:lstStyle/>
          <a:p>
            <a:r>
              <a:rPr lang="en-US"/>
              <a:t>Click to edit Master title style</a:t>
            </a:r>
            <a:endParaRPr/>
          </a:p>
        </p:txBody>
      </p:sp>
      <p:sp>
        <p:nvSpPr>
          <p:cNvPr id="24" name="The answer is here"/>
          <p:cNvSpPr/>
          <p:nvPr/>
        </p:nvSpPr>
        <p:spPr>
          <a:xfrm>
            <a:off x="1422400" y="6731908"/>
            <a:ext cx="10160000" cy="38644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lstStyle>
            <a:lvl1pPr algn="ctr">
              <a:lnSpc>
                <a:spcPct val="100000"/>
              </a:lnSpc>
              <a:defRPr sz="2000" cap="all" spc="400">
                <a:solidFill>
                  <a:srgbClr val="8C8D9C"/>
                </a:solidFill>
              </a:defRPr>
            </a:lvl1pPr>
          </a:lstStyle>
          <a:p>
            <a:r>
              <a:t>The answer is here</a:t>
            </a:r>
          </a:p>
        </p:txBody>
      </p:sp>
      <p:sp>
        <p:nvSpPr>
          <p:cNvPr id="25" name="Circle"/>
          <p:cNvSpPr>
            <a:spLocks noGrp="1"/>
          </p:cNvSpPr>
          <p:nvPr>
            <p:ph type="body" sz="quarter" idx="13" hasCustomPrompt="1"/>
          </p:nvPr>
        </p:nvSpPr>
        <p:spPr>
          <a:xfrm>
            <a:off x="6057900" y="7490817"/>
            <a:ext cx="889000" cy="889001"/>
          </a:xfrm>
          <a:prstGeom prst="ellipse">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6" name="Shape"/>
          <p:cNvSpPr>
            <a:spLocks noGrp="1"/>
          </p:cNvSpPr>
          <p:nvPr>
            <p:ph type="body" sz="quarter" idx="14" hasCustomPrompt="1"/>
          </p:nvPr>
        </p:nvSpPr>
        <p:spPr>
          <a:xfrm>
            <a:off x="6235700" y="7838777"/>
            <a:ext cx="533400" cy="26864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21600"/>
                </a:lnTo>
                <a:lnTo>
                  <a:pt x="21600" y="0"/>
                </a:lnTo>
                <a:lnTo>
                  <a:pt x="18427" y="0"/>
                </a:lnTo>
                <a:lnTo>
                  <a:pt x="10800" y="15033"/>
                </a:lnTo>
                <a:lnTo>
                  <a:pt x="3173" y="0"/>
                </a:lnTo>
                <a:lnTo>
                  <a:pt x="0" y="0"/>
                </a:lnTo>
                <a:close/>
              </a:path>
            </a:pathLst>
          </a:custGeom>
          <a:solidFill>
            <a:srgbClr val="FFFFFF"/>
          </a:solidFill>
        </p:spPr>
        <p:txBody>
          <a:bodyPr anchor="ctr"/>
          <a:lstStyle/>
          <a:p>
            <a:r>
              <a:rPr lang="en-US"/>
              <a:t> </a:t>
            </a:r>
            <a:endParaRPr/>
          </a:p>
        </p:txBody>
      </p:sp>
      <p:sp>
        <p:nvSpPr>
          <p:cNvPr id="27" name="Slide Number"/>
          <p:cNvSpPr txBox="1">
            <a:spLocks noGrp="1"/>
          </p:cNvSpPr>
          <p:nvPr>
            <p:ph type="sldNum" sz="quarter" idx="2"/>
          </p:nvPr>
        </p:nvSpPr>
        <p:spPr>
          <a:xfrm>
            <a:off x="6346359" y="9309100"/>
            <a:ext cx="356109"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4">
    <p:spTree>
      <p:nvGrpSpPr>
        <p:cNvPr id="1" name=""/>
        <p:cNvGrpSpPr/>
        <p:nvPr/>
      </p:nvGrpSpPr>
      <p:grpSpPr>
        <a:xfrm>
          <a:off x="0" y="0"/>
          <a:ext cx="0" cy="0"/>
          <a:chOff x="0" y="0"/>
          <a:chExt cx="0" cy="0"/>
        </a:xfrm>
      </p:grpSpPr>
      <p:sp>
        <p:nvSpPr>
          <p:cNvPr id="49" name="Rectangle"/>
          <p:cNvSpPr/>
          <p:nvPr/>
        </p:nvSpPr>
        <p:spPr>
          <a:xfrm>
            <a:off x="762000" y="762000"/>
            <a:ext cx="11480800" cy="8991600"/>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50" name="Body Level One…"/>
          <p:cNvSpPr txBox="1">
            <a:spLocks noGrp="1"/>
          </p:cNvSpPr>
          <p:nvPr>
            <p:ph type="body" sz="quarter" idx="1"/>
          </p:nvPr>
        </p:nvSpPr>
        <p:spPr>
          <a:xfrm>
            <a:off x="6985297" y="5410200"/>
            <a:ext cx="4571703" cy="2286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1" name="Photo-Placeholder1.jpg"/>
          <p:cNvSpPr>
            <a:spLocks noGrp="1"/>
          </p:cNvSpPr>
          <p:nvPr>
            <p:ph type="pic" sz="quarter" idx="13"/>
          </p:nvPr>
        </p:nvSpPr>
        <p:spPr>
          <a:xfrm>
            <a:off x="2538958" y="4698999"/>
            <a:ext cx="3810001" cy="2540001"/>
          </a:xfrm>
          <a:prstGeom prst="rect">
            <a:avLst/>
          </a:prstGeom>
        </p:spPr>
        <p:txBody>
          <a:bodyPr lIns="91439" tIns="45719" rIns="91439" bIns="45719"/>
          <a:lstStyle/>
          <a:p>
            <a:r>
              <a:rPr lang="en-US"/>
              <a:t>Drag picture to placeholder or click icon to add</a:t>
            </a:r>
            <a:endParaRPr/>
          </a:p>
        </p:txBody>
      </p:sp>
      <p:sp>
        <p:nvSpPr>
          <p:cNvPr id="52" name="Line"/>
          <p:cNvSpPr>
            <a:spLocks noGrp="1"/>
          </p:cNvSpPr>
          <p:nvPr>
            <p:ph type="body" sz="quarter" idx="14" hasCustomPrompt="1"/>
          </p:nvPr>
        </p:nvSpPr>
        <p:spPr>
          <a:xfrm flipV="1">
            <a:off x="1866900" y="5968999"/>
            <a:ext cx="1" cy="3784602"/>
          </a:xfrm>
          <a:prstGeom prst="line">
            <a:avLst/>
          </a:prstGeom>
          <a:ln w="25400">
            <a:solidFill>
              <a:srgbClr val="8C8D9C"/>
            </a:solidFill>
          </a:ln>
        </p:spPr>
        <p:txBody>
          <a:bodyPr lIns="50800" tIns="50800" rIns="50800" bIns="50800" anchor="ctr"/>
          <a:lstStyle/>
          <a:p>
            <a:pPr algn="ctr">
              <a:lnSpc>
                <a:spcPct val="100000"/>
              </a:lnSpc>
              <a:defRPr sz="2200">
                <a:solidFill>
                  <a:srgbClr val="FFFFFF"/>
                </a:solidFill>
                <a:latin typeface="Helvetica Neue Medium"/>
                <a:ea typeface="Helvetica Neue Medium"/>
                <a:cs typeface="Helvetica Neue Medium"/>
                <a:sym typeface="Helvetica Neue Medium"/>
              </a:defRPr>
            </a:pPr>
            <a:r>
              <a:rPr lang="en-US"/>
              <a:t> </a:t>
            </a:r>
            <a:endParaRPr/>
          </a:p>
        </p:txBody>
      </p:sp>
      <p:sp>
        <p:nvSpPr>
          <p:cNvPr id="53" name="1"/>
          <p:cNvSpPr>
            <a:spLocks noGrp="1"/>
          </p:cNvSpPr>
          <p:nvPr>
            <p:ph type="body" sz="quarter" idx="15"/>
          </p:nvPr>
        </p:nvSpPr>
        <p:spPr>
          <a:xfrm>
            <a:off x="1422400" y="5524500"/>
            <a:ext cx="889000" cy="889000"/>
          </a:xfrm>
          <a:prstGeom prst="ellipse">
            <a:avLst/>
          </a:prstGeom>
          <a:solidFill>
            <a:srgbClr val="5D94FF"/>
          </a:solidFill>
        </p:spPr>
        <p:txBody>
          <a:bodyPr anchor="ctr"/>
          <a:lstStyle>
            <a:lvl1pPr algn="ctr">
              <a:lnSpc>
                <a:spcPct val="100000"/>
              </a:lnSpc>
              <a:defRPr sz="3000" b="1" cap="all">
                <a:solidFill>
                  <a:srgbClr val="FFFFFF"/>
                </a:solidFill>
                <a:latin typeface="+mn-lt"/>
                <a:ea typeface="+mn-ea"/>
                <a:cs typeface="+mn-cs"/>
                <a:sym typeface="Didot"/>
              </a:defRPr>
            </a:lvl1pPr>
          </a:lstStyle>
          <a:p>
            <a:pPr lvl="0"/>
            <a:r>
              <a:rPr lang="en-US"/>
              <a:t>Click to edit Master text styles</a:t>
            </a:r>
          </a:p>
        </p:txBody>
      </p:sp>
      <p:sp>
        <p:nvSpPr>
          <p:cNvPr id="54" name="Title Text"/>
          <p:cNvSpPr txBox="1">
            <a:spLocks noGrp="1"/>
          </p:cNvSpPr>
          <p:nvPr>
            <p:ph type="title"/>
          </p:nvPr>
        </p:nvSpPr>
        <p:spPr>
          <a:prstGeom prst="rect">
            <a:avLst/>
          </a:prstGeom>
        </p:spPr>
        <p:txBody>
          <a:bodyPr/>
          <a:lstStyle/>
          <a:p>
            <a:r>
              <a:rPr lang="en-US"/>
              <a:t>Click to edit Master title style</a:t>
            </a:r>
            <a:endParaRPr/>
          </a:p>
        </p:txBody>
      </p:sp>
      <p:sp>
        <p:nvSpPr>
          <p:cNvPr id="55" name="2020 option"/>
          <p:cNvSpPr>
            <a:spLocks noGrp="1"/>
          </p:cNvSpPr>
          <p:nvPr>
            <p:ph type="body" sz="quarter" idx="16"/>
          </p:nvPr>
        </p:nvSpPr>
        <p:spPr>
          <a:xfrm>
            <a:off x="6988026" y="4584700"/>
            <a:ext cx="4571703" cy="635001"/>
          </a:xfrm>
          <a:prstGeom prst="rect">
            <a:avLst/>
          </a:prstGeom>
        </p:spPr>
        <p:txBody>
          <a:bodyPr anchor="ctr"/>
          <a:lstStyle/>
          <a:p>
            <a:pPr lvl="0">
              <a:lnSpc>
                <a:spcPct val="100000"/>
              </a:lnSpc>
              <a:defRPr sz="4000" b="1" cap="all">
                <a:latin typeface="+mn-lt"/>
                <a:ea typeface="+mn-ea"/>
                <a:cs typeface="+mn-cs"/>
                <a:sym typeface="Didot"/>
              </a:defRPr>
            </a:pPr>
            <a:r>
              <a:rPr lang="en-US">
                <a:solidFill>
                  <a:srgbClr val="5D94FF"/>
                </a:solidFill>
              </a:rPr>
              <a:t>Click to edit Master text styles</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5">
    <p:spTree>
      <p:nvGrpSpPr>
        <p:cNvPr id="1" name=""/>
        <p:cNvGrpSpPr/>
        <p:nvPr/>
      </p:nvGrpSpPr>
      <p:grpSpPr>
        <a:xfrm>
          <a:off x="0" y="0"/>
          <a:ext cx="0" cy="0"/>
          <a:chOff x="0" y="0"/>
          <a:chExt cx="0" cy="0"/>
        </a:xfrm>
      </p:grpSpPr>
      <p:sp>
        <p:nvSpPr>
          <p:cNvPr id="63" name="Photo-Placeholder3.jpg"/>
          <p:cNvSpPr>
            <a:spLocks noGrp="1"/>
          </p:cNvSpPr>
          <p:nvPr>
            <p:ph type="pic" sz="quarter" idx="13"/>
          </p:nvPr>
        </p:nvSpPr>
        <p:spPr>
          <a:xfrm>
            <a:off x="2537593" y="1274415"/>
            <a:ext cx="3810001" cy="2540001"/>
          </a:xfrm>
          <a:prstGeom prst="rect">
            <a:avLst/>
          </a:prstGeom>
        </p:spPr>
        <p:txBody>
          <a:bodyPr lIns="91439" tIns="45719" rIns="91439" bIns="45719"/>
          <a:lstStyle/>
          <a:p>
            <a:r>
              <a:rPr lang="en-US"/>
              <a:t>Drag picture to placeholder or click icon to add</a:t>
            </a:r>
            <a:endParaRPr/>
          </a:p>
        </p:txBody>
      </p:sp>
      <p:sp>
        <p:nvSpPr>
          <p:cNvPr id="64" name="Line"/>
          <p:cNvSpPr>
            <a:spLocks noGrp="1"/>
          </p:cNvSpPr>
          <p:nvPr>
            <p:ph type="body" sz="quarter" idx="14" hasCustomPrompt="1"/>
          </p:nvPr>
        </p:nvSpPr>
        <p:spPr>
          <a:xfrm flipV="1">
            <a:off x="1866899" y="-1"/>
            <a:ext cx="2" cy="9753601"/>
          </a:xfrm>
          <a:prstGeom prst="line">
            <a:avLst/>
          </a:prstGeom>
          <a:ln w="25400">
            <a:solidFill>
              <a:srgbClr val="8C8D9C"/>
            </a:solidFill>
          </a:ln>
        </p:spPr>
        <p:txBody>
          <a:bodyPr lIns="50800" tIns="50800" rIns="50800" bIns="50800" anchor="ctr"/>
          <a:lstStyle/>
          <a:p>
            <a:pPr algn="ctr">
              <a:lnSpc>
                <a:spcPct val="100000"/>
              </a:lnSpc>
              <a:defRPr sz="2200">
                <a:solidFill>
                  <a:srgbClr val="FFFFFF"/>
                </a:solidFill>
                <a:latin typeface="Helvetica Neue Medium"/>
                <a:ea typeface="Helvetica Neue Medium"/>
                <a:cs typeface="Helvetica Neue Medium"/>
                <a:sym typeface="Helvetica Neue Medium"/>
              </a:defRPr>
            </a:pPr>
            <a:r>
              <a:rPr lang="en-US"/>
              <a:t> </a:t>
            </a:r>
            <a:endParaRPr/>
          </a:p>
        </p:txBody>
      </p:sp>
      <p:sp>
        <p:nvSpPr>
          <p:cNvPr id="65" name="2"/>
          <p:cNvSpPr>
            <a:spLocks noGrp="1"/>
          </p:cNvSpPr>
          <p:nvPr>
            <p:ph type="body" sz="quarter" idx="15"/>
          </p:nvPr>
        </p:nvSpPr>
        <p:spPr>
          <a:xfrm>
            <a:off x="1422400" y="2099915"/>
            <a:ext cx="889000" cy="889001"/>
          </a:xfrm>
          <a:prstGeom prst="ellipse">
            <a:avLst/>
          </a:prstGeom>
          <a:solidFill>
            <a:srgbClr val="5D94FF"/>
          </a:solidFill>
        </p:spPr>
        <p:txBody>
          <a:bodyPr anchor="ctr"/>
          <a:lstStyle>
            <a:lvl1pPr algn="ctr">
              <a:lnSpc>
                <a:spcPct val="100000"/>
              </a:lnSpc>
              <a:defRPr sz="3000" b="1" cap="all">
                <a:solidFill>
                  <a:srgbClr val="FFFFFF"/>
                </a:solidFill>
                <a:latin typeface="+mn-lt"/>
                <a:ea typeface="+mn-ea"/>
                <a:cs typeface="+mn-cs"/>
                <a:sym typeface="Didot"/>
              </a:defRPr>
            </a:lvl1pPr>
          </a:lstStyle>
          <a:p>
            <a:pPr lvl="0"/>
            <a:r>
              <a:rPr lang="en-US"/>
              <a:t>Click to edit Master text styles</a:t>
            </a:r>
          </a:p>
        </p:txBody>
      </p:sp>
      <p:sp>
        <p:nvSpPr>
          <p:cNvPr id="66" name="2022 option"/>
          <p:cNvSpPr>
            <a:spLocks noGrp="1"/>
          </p:cNvSpPr>
          <p:nvPr>
            <p:ph type="body" sz="quarter" idx="16"/>
          </p:nvPr>
        </p:nvSpPr>
        <p:spPr>
          <a:xfrm>
            <a:off x="6988026" y="1160115"/>
            <a:ext cx="4571703" cy="635001"/>
          </a:xfrm>
          <a:prstGeom prst="rect">
            <a:avLst/>
          </a:prstGeom>
        </p:spPr>
        <p:txBody>
          <a:bodyPr anchor="ctr"/>
          <a:lstStyle/>
          <a:p>
            <a:pPr lvl="0">
              <a:lnSpc>
                <a:spcPct val="100000"/>
              </a:lnSpc>
              <a:defRPr sz="4000" b="1" cap="all">
                <a:latin typeface="+mn-lt"/>
                <a:ea typeface="+mn-ea"/>
                <a:cs typeface="+mn-cs"/>
                <a:sym typeface="Didot"/>
              </a:defRPr>
            </a:pPr>
            <a:r>
              <a:rPr lang="en-US">
                <a:solidFill>
                  <a:srgbClr val="5D94FF"/>
                </a:solidFill>
              </a:rPr>
              <a:t>Click to edit Master text styles</a:t>
            </a:r>
          </a:p>
        </p:txBody>
      </p:sp>
      <p:sp>
        <p:nvSpPr>
          <p:cNvPr id="67" name="Vivamus sagittis lacus vel augue laoreet rutrum faucibus dolor auctor. Etiam porta commodo, tortor mauris  malesuada magna mollis euismod."/>
          <p:cNvSpPr txBox="1">
            <a:spLocks noGrp="1"/>
          </p:cNvSpPr>
          <p:nvPr>
            <p:ph type="body" sz="quarter" idx="17"/>
          </p:nvPr>
        </p:nvSpPr>
        <p:spPr>
          <a:xfrm>
            <a:off x="6985297" y="1985615"/>
            <a:ext cx="4571703" cy="2286001"/>
          </a:xfrm>
          <a:prstGeom prst="rect">
            <a:avLst/>
          </a:prstGeom>
        </p:spPr>
        <p:txBody>
          <a:bodyPr/>
          <a:lstStyle/>
          <a:p>
            <a:pPr lvl="0"/>
            <a:r>
              <a:rPr lang="en-US"/>
              <a:t>Click to edit Master text styles</a:t>
            </a:r>
          </a:p>
        </p:txBody>
      </p:sp>
      <p:sp>
        <p:nvSpPr>
          <p:cNvPr id="68" name="Photo-Placeholder2.jpg"/>
          <p:cNvSpPr>
            <a:spLocks noGrp="1"/>
          </p:cNvSpPr>
          <p:nvPr>
            <p:ph type="pic" sz="quarter" idx="18"/>
          </p:nvPr>
        </p:nvSpPr>
        <p:spPr>
          <a:xfrm>
            <a:off x="2537593" y="5438210"/>
            <a:ext cx="3810001" cy="2562672"/>
          </a:xfrm>
          <a:prstGeom prst="rect">
            <a:avLst/>
          </a:prstGeom>
        </p:spPr>
        <p:txBody>
          <a:bodyPr lIns="91439" tIns="45719" rIns="91439" bIns="45719"/>
          <a:lstStyle/>
          <a:p>
            <a:r>
              <a:rPr lang="en-US"/>
              <a:t>Drag picture to placeholder or click icon to add</a:t>
            </a:r>
            <a:endParaRPr/>
          </a:p>
        </p:txBody>
      </p:sp>
      <p:sp>
        <p:nvSpPr>
          <p:cNvPr id="69" name="3"/>
          <p:cNvSpPr>
            <a:spLocks noGrp="1"/>
          </p:cNvSpPr>
          <p:nvPr>
            <p:ph type="body" sz="quarter" idx="19"/>
          </p:nvPr>
        </p:nvSpPr>
        <p:spPr>
          <a:xfrm>
            <a:off x="1421035" y="6286500"/>
            <a:ext cx="889001" cy="889000"/>
          </a:xfrm>
          <a:prstGeom prst="ellipse">
            <a:avLst/>
          </a:prstGeom>
          <a:solidFill>
            <a:srgbClr val="5D94FF"/>
          </a:solidFill>
        </p:spPr>
        <p:txBody>
          <a:bodyPr anchor="ctr"/>
          <a:lstStyle>
            <a:lvl1pPr algn="ctr">
              <a:lnSpc>
                <a:spcPct val="100000"/>
              </a:lnSpc>
              <a:defRPr sz="3000" b="1" cap="all">
                <a:solidFill>
                  <a:srgbClr val="FFFFFF"/>
                </a:solidFill>
                <a:latin typeface="+mn-lt"/>
                <a:ea typeface="+mn-ea"/>
                <a:cs typeface="+mn-cs"/>
                <a:sym typeface="Didot"/>
              </a:defRPr>
            </a:lvl1pPr>
          </a:lstStyle>
          <a:p>
            <a:pPr lvl="0"/>
            <a:r>
              <a:rPr lang="en-US"/>
              <a:t>Click to edit Master text styles</a:t>
            </a:r>
          </a:p>
        </p:txBody>
      </p:sp>
      <p:sp>
        <p:nvSpPr>
          <p:cNvPr id="70" name="2024 option"/>
          <p:cNvSpPr>
            <a:spLocks noGrp="1"/>
          </p:cNvSpPr>
          <p:nvPr>
            <p:ph type="body" sz="quarter" idx="20"/>
          </p:nvPr>
        </p:nvSpPr>
        <p:spPr>
          <a:xfrm>
            <a:off x="6999361" y="5346700"/>
            <a:ext cx="4571704" cy="635001"/>
          </a:xfrm>
          <a:prstGeom prst="rect">
            <a:avLst/>
          </a:prstGeom>
        </p:spPr>
        <p:txBody>
          <a:bodyPr anchor="ctr"/>
          <a:lstStyle/>
          <a:p>
            <a:pPr lvl="0">
              <a:lnSpc>
                <a:spcPct val="100000"/>
              </a:lnSpc>
              <a:defRPr sz="4000" b="1" cap="all">
                <a:latin typeface="+mn-lt"/>
                <a:ea typeface="+mn-ea"/>
                <a:cs typeface="+mn-cs"/>
                <a:sym typeface="Didot"/>
              </a:defRPr>
            </a:pPr>
            <a:r>
              <a:rPr lang="en-US">
                <a:solidFill>
                  <a:srgbClr val="5D94FF"/>
                </a:solidFill>
              </a:rPr>
              <a:t>Click to edit Master text styles</a:t>
            </a:r>
          </a:p>
        </p:txBody>
      </p:sp>
      <p:sp>
        <p:nvSpPr>
          <p:cNvPr id="71" name="Fusce dapibus, condimentum, ut massa justo sit amet risus. Fusce dapibus, condimentum nibh, ut fermentum massa justo sit amet risus commodo."/>
          <p:cNvSpPr txBox="1">
            <a:spLocks noGrp="1"/>
          </p:cNvSpPr>
          <p:nvPr>
            <p:ph type="body" sz="quarter" idx="21"/>
          </p:nvPr>
        </p:nvSpPr>
        <p:spPr>
          <a:xfrm>
            <a:off x="6996633" y="6172200"/>
            <a:ext cx="4571703" cy="2286000"/>
          </a:xfrm>
          <a:prstGeom prst="rect">
            <a:avLst/>
          </a:prstGeom>
        </p:spPr>
        <p:txBody>
          <a:bodyPr/>
          <a:lstStyle/>
          <a:p>
            <a:pPr lvl="0"/>
            <a:r>
              <a:rPr lang="en-US"/>
              <a:t>Click to edit Master text styles</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6">
    <p:spTree>
      <p:nvGrpSpPr>
        <p:cNvPr id="1" name=""/>
        <p:cNvGrpSpPr/>
        <p:nvPr/>
      </p:nvGrpSpPr>
      <p:grpSpPr>
        <a:xfrm>
          <a:off x="0" y="0"/>
          <a:ext cx="0" cy="0"/>
          <a:chOff x="0" y="0"/>
          <a:chExt cx="0" cy="0"/>
        </a:xfrm>
      </p:grpSpPr>
      <p:sp>
        <p:nvSpPr>
          <p:cNvPr id="79" name="Rectangle"/>
          <p:cNvSpPr/>
          <p:nvPr/>
        </p:nvSpPr>
        <p:spPr>
          <a:xfrm>
            <a:off x="762000" y="-1"/>
            <a:ext cx="11480800" cy="8991601"/>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80" name="Line"/>
          <p:cNvSpPr>
            <a:spLocks noGrp="1"/>
          </p:cNvSpPr>
          <p:nvPr>
            <p:ph type="body" sz="quarter" idx="13"/>
          </p:nvPr>
        </p:nvSpPr>
        <p:spPr>
          <a:xfrm flipV="1">
            <a:off x="1866900" y="-1"/>
            <a:ext cx="1" cy="4648202"/>
          </a:xfrm>
          <a:prstGeom prst="line">
            <a:avLst/>
          </a:prstGeom>
          <a:ln w="25400">
            <a:solidFill>
              <a:srgbClr val="8C8D9C"/>
            </a:solidFill>
          </a:ln>
        </p:spPr>
        <p:txBody>
          <a:bodyPr lIns="50800" tIns="50800" rIns="50800" bIns="50800" anchor="ctr"/>
          <a:lstStyle/>
          <a:p>
            <a:pPr lvl="0" algn="ctr">
              <a:lnSpc>
                <a:spcPct val="100000"/>
              </a:lnSpc>
              <a:defRPr sz="2200">
                <a:solidFill>
                  <a:srgbClr val="FFFFFF"/>
                </a:solidFill>
                <a:latin typeface="Helvetica Neue Medium"/>
                <a:ea typeface="Helvetica Neue Medium"/>
                <a:cs typeface="Helvetica Neue Medium"/>
                <a:sym typeface="Helvetica Neue Medium"/>
              </a:defRPr>
            </a:pPr>
            <a:r>
              <a:rPr lang="en-US"/>
              <a:t>Click to edit Master text styles</a:t>
            </a:r>
          </a:p>
        </p:txBody>
      </p:sp>
      <p:sp>
        <p:nvSpPr>
          <p:cNvPr id="81" name="4"/>
          <p:cNvSpPr>
            <a:spLocks noGrp="1"/>
          </p:cNvSpPr>
          <p:nvPr>
            <p:ph type="body" sz="quarter" idx="14"/>
          </p:nvPr>
        </p:nvSpPr>
        <p:spPr>
          <a:xfrm>
            <a:off x="1422400" y="4260850"/>
            <a:ext cx="889000" cy="889000"/>
          </a:xfrm>
          <a:prstGeom prst="ellipse">
            <a:avLst/>
          </a:prstGeom>
          <a:solidFill>
            <a:srgbClr val="5D94FF"/>
          </a:solidFill>
        </p:spPr>
        <p:txBody>
          <a:bodyPr anchor="ctr"/>
          <a:lstStyle>
            <a:lvl1pPr algn="ctr">
              <a:lnSpc>
                <a:spcPct val="100000"/>
              </a:lnSpc>
              <a:defRPr sz="3000" b="1" cap="all">
                <a:solidFill>
                  <a:srgbClr val="FFFFFF"/>
                </a:solidFill>
                <a:latin typeface="+mn-lt"/>
                <a:ea typeface="+mn-ea"/>
                <a:cs typeface="+mn-cs"/>
                <a:sym typeface="Didot"/>
              </a:defRPr>
            </a:lvl1pPr>
          </a:lstStyle>
          <a:p>
            <a:pPr lvl="0"/>
            <a:r>
              <a:rPr lang="en-US"/>
              <a:t>Click to edit Master text styles</a:t>
            </a:r>
          </a:p>
        </p:txBody>
      </p:sp>
      <p:sp>
        <p:nvSpPr>
          <p:cNvPr id="82" name="2026 option"/>
          <p:cNvSpPr>
            <a:spLocks noGrp="1"/>
          </p:cNvSpPr>
          <p:nvPr>
            <p:ph type="body" sz="quarter" idx="15"/>
          </p:nvPr>
        </p:nvSpPr>
        <p:spPr>
          <a:xfrm>
            <a:off x="6988026" y="3321050"/>
            <a:ext cx="4571703" cy="635001"/>
          </a:xfrm>
          <a:prstGeom prst="rect">
            <a:avLst/>
          </a:prstGeom>
        </p:spPr>
        <p:txBody>
          <a:bodyPr anchor="ctr"/>
          <a:lstStyle/>
          <a:p>
            <a:pPr lvl="0">
              <a:lnSpc>
                <a:spcPct val="100000"/>
              </a:lnSpc>
              <a:defRPr sz="4000" b="1" cap="all">
                <a:latin typeface="+mn-lt"/>
                <a:ea typeface="+mn-ea"/>
                <a:cs typeface="+mn-cs"/>
                <a:sym typeface="Didot"/>
              </a:defRPr>
            </a:pPr>
            <a:r>
              <a:rPr lang="en-US">
                <a:solidFill>
                  <a:srgbClr val="5D94FF"/>
                </a:solidFill>
              </a:rPr>
              <a:t>Click to edit Master text styles</a:t>
            </a:r>
          </a:p>
        </p:txBody>
      </p:sp>
      <p:sp>
        <p:nvSpPr>
          <p:cNvPr id="83" name="Body Level One…"/>
          <p:cNvSpPr txBox="1">
            <a:spLocks noGrp="1"/>
          </p:cNvSpPr>
          <p:nvPr>
            <p:ph type="body" sz="quarter" idx="1"/>
          </p:nvPr>
        </p:nvSpPr>
        <p:spPr>
          <a:xfrm>
            <a:off x="6985297" y="4146550"/>
            <a:ext cx="4571703" cy="2286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4" name="Photo-Placeholder1.jpg"/>
          <p:cNvSpPr>
            <a:spLocks noGrp="1"/>
          </p:cNvSpPr>
          <p:nvPr>
            <p:ph type="pic" sz="quarter" idx="16"/>
          </p:nvPr>
        </p:nvSpPr>
        <p:spPr>
          <a:xfrm>
            <a:off x="2538958" y="3422649"/>
            <a:ext cx="3810001" cy="2540001"/>
          </a:xfrm>
          <a:prstGeom prst="rect">
            <a:avLst/>
          </a:prstGeom>
        </p:spPr>
        <p:txBody>
          <a:bodyPr lIns="91439" tIns="45719" rIns="91439" bIns="45719"/>
          <a:lstStyle/>
          <a:p>
            <a:r>
              <a:rPr lang="en-US"/>
              <a:t>Drag picture to placeholder or click icon to add</a:t>
            </a:r>
            <a:endParaRP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7">
    <p:spTree>
      <p:nvGrpSpPr>
        <p:cNvPr id="1" name=""/>
        <p:cNvGrpSpPr/>
        <p:nvPr/>
      </p:nvGrpSpPr>
      <p:grpSpPr>
        <a:xfrm>
          <a:off x="0" y="0"/>
          <a:ext cx="0" cy="0"/>
          <a:chOff x="0" y="0"/>
          <a:chExt cx="0" cy="0"/>
        </a:xfrm>
      </p:grpSpPr>
      <p:sp>
        <p:nvSpPr>
          <p:cNvPr id="92" name="Rectangle"/>
          <p:cNvSpPr/>
          <p:nvPr/>
        </p:nvSpPr>
        <p:spPr>
          <a:xfrm>
            <a:off x="762000" y="762000"/>
            <a:ext cx="11480800" cy="8229600"/>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93" name="Body Level One…"/>
          <p:cNvSpPr txBox="1">
            <a:spLocks noGrp="1"/>
          </p:cNvSpPr>
          <p:nvPr>
            <p:ph type="body" sz="quarter" idx="1"/>
          </p:nvPr>
        </p:nvSpPr>
        <p:spPr>
          <a:xfrm>
            <a:off x="6477000" y="3554674"/>
            <a:ext cx="5080000" cy="457332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4" name="Title Text"/>
          <p:cNvSpPr txBox="1">
            <a:spLocks noGrp="1"/>
          </p:cNvSpPr>
          <p:nvPr>
            <p:ph type="title"/>
          </p:nvPr>
        </p:nvSpPr>
        <p:spPr>
          <a:xfrm>
            <a:off x="6474271" y="1651000"/>
            <a:ext cx="5080001" cy="1270000"/>
          </a:xfrm>
          <a:prstGeom prst="rect">
            <a:avLst/>
          </a:prstGeom>
        </p:spPr>
        <p:txBody>
          <a:bodyPr anchor="t"/>
          <a:lstStyle>
            <a:lvl1pPr algn="l">
              <a:defRPr sz="4000"/>
            </a:lvl1pPr>
          </a:lstStyle>
          <a:p>
            <a:r>
              <a:rPr lang="en-US"/>
              <a:t>Click to edit Master title style</a:t>
            </a:r>
            <a:endParaRPr/>
          </a:p>
        </p:txBody>
      </p:sp>
      <p:sp>
        <p:nvSpPr>
          <p:cNvPr id="95" name="Photo-Placeholder1.jpg"/>
          <p:cNvSpPr>
            <a:spLocks noGrp="1"/>
          </p:cNvSpPr>
          <p:nvPr>
            <p:ph type="pic" sz="half" idx="13"/>
          </p:nvPr>
        </p:nvSpPr>
        <p:spPr>
          <a:xfrm>
            <a:off x="762000" y="762248"/>
            <a:ext cx="4831917" cy="8229154"/>
          </a:xfrm>
          <a:prstGeom prst="rect">
            <a:avLst/>
          </a:prstGeom>
        </p:spPr>
        <p:txBody>
          <a:bodyPr lIns="91439" tIns="45719" rIns="91439" bIns="45719"/>
          <a:lstStyle/>
          <a:p>
            <a:r>
              <a:rPr lang="en-US"/>
              <a:t>Drag picture to placeholder or click icon to add</a:t>
            </a:r>
            <a:endParaRPr/>
          </a:p>
        </p:txBody>
      </p:sp>
      <p:sp>
        <p:nvSpPr>
          <p:cNvPr id="96" name="tag line goes here"/>
          <p:cNvSpPr>
            <a:spLocks noGrp="1"/>
          </p:cNvSpPr>
          <p:nvPr>
            <p:ph type="body" sz="quarter" idx="14"/>
          </p:nvPr>
        </p:nvSpPr>
        <p:spPr>
          <a:xfrm>
            <a:off x="2308026" y="3873500"/>
            <a:ext cx="1778001" cy="2540000"/>
          </a:xfrm>
          <a:prstGeom prst="rect">
            <a:avLst/>
          </a:prstGeom>
        </p:spPr>
        <p:txBody>
          <a:bodyPr anchor="ctr"/>
          <a:lstStyle/>
          <a:p>
            <a:pPr lvl="0" algn="ctr">
              <a:lnSpc>
                <a:spcPct val="100000"/>
              </a:lnSpc>
              <a:defRPr sz="3000" b="1" cap="all">
                <a:latin typeface="+mn-lt"/>
                <a:ea typeface="+mn-ea"/>
                <a:cs typeface="+mn-cs"/>
                <a:sym typeface="Didot"/>
              </a:defRPr>
            </a:pPr>
            <a:r>
              <a:rPr lang="en-US"/>
              <a:t>Click to edit Master text styles</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8">
    <p:spTree>
      <p:nvGrpSpPr>
        <p:cNvPr id="1" name=""/>
        <p:cNvGrpSpPr/>
        <p:nvPr/>
      </p:nvGrpSpPr>
      <p:grpSpPr>
        <a:xfrm>
          <a:off x="0" y="0"/>
          <a:ext cx="0" cy="0"/>
          <a:chOff x="0" y="0"/>
          <a:chExt cx="0" cy="0"/>
        </a:xfrm>
      </p:grpSpPr>
      <p:sp>
        <p:nvSpPr>
          <p:cNvPr id="266" name="Rectangle"/>
          <p:cNvSpPr/>
          <p:nvPr/>
        </p:nvSpPr>
        <p:spPr>
          <a:xfrm>
            <a:off x="762000" y="762000"/>
            <a:ext cx="11480800" cy="8229600"/>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267" name="Title Text"/>
          <p:cNvSpPr txBox="1">
            <a:spLocks noGrp="1"/>
          </p:cNvSpPr>
          <p:nvPr>
            <p:ph type="title"/>
          </p:nvPr>
        </p:nvSpPr>
        <p:spPr>
          <a:prstGeom prst="rect">
            <a:avLst/>
          </a:prstGeom>
        </p:spPr>
        <p:txBody>
          <a:bodyPr/>
          <a:lstStyle/>
          <a:p>
            <a:r>
              <a:rPr lang="en-US"/>
              <a:t>Click to edit Master title style</a:t>
            </a:r>
            <a:endParaRPr/>
          </a:p>
        </p:txBody>
      </p:sp>
      <p:sp>
        <p:nvSpPr>
          <p:cNvPr id="268" name="Square"/>
          <p:cNvSpPr>
            <a:spLocks noGrp="1"/>
          </p:cNvSpPr>
          <p:nvPr>
            <p:ph type="body" sz="quarter" idx="13" hasCustomPrompt="1"/>
          </p:nvPr>
        </p:nvSpPr>
        <p:spPr>
          <a:xfrm>
            <a:off x="1422400" y="5074245"/>
            <a:ext cx="3175000" cy="3171230"/>
          </a:xfrm>
          <a:prstGeom prst="rect">
            <a:avLst/>
          </a:prstGeom>
          <a:solidFill>
            <a:srgbClr val="F4F5FA"/>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69" name="Rectangle"/>
          <p:cNvSpPr>
            <a:spLocks noGrp="1"/>
          </p:cNvSpPr>
          <p:nvPr>
            <p:ph type="body" sz="quarter" idx="14" hasCustomPrompt="1"/>
          </p:nvPr>
        </p:nvSpPr>
        <p:spPr>
          <a:xfrm>
            <a:off x="1422400" y="4942681"/>
            <a:ext cx="3175000" cy="131565"/>
          </a:xfrm>
          <a:prstGeom prst="rect">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70" name="Rectangle"/>
          <p:cNvSpPr>
            <a:spLocks noGrp="1"/>
          </p:cNvSpPr>
          <p:nvPr>
            <p:ph type="body" sz="quarter" idx="15" hasCustomPrompt="1"/>
          </p:nvPr>
        </p:nvSpPr>
        <p:spPr>
          <a:xfrm>
            <a:off x="8407400" y="4942681"/>
            <a:ext cx="3175000" cy="3302794"/>
          </a:xfrm>
          <a:prstGeom prst="rect">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71" name="option 01"/>
          <p:cNvSpPr>
            <a:spLocks noGrp="1"/>
          </p:cNvSpPr>
          <p:nvPr>
            <p:ph type="body" sz="quarter" idx="16"/>
          </p:nvPr>
        </p:nvSpPr>
        <p:spPr>
          <a:xfrm>
            <a:off x="1611858" y="5339060"/>
            <a:ext cx="2796084" cy="448866"/>
          </a:xfrm>
          <a:prstGeom prst="rect">
            <a:avLst/>
          </a:prstGeom>
        </p:spPr>
        <p:txBody>
          <a:bodyPr/>
          <a:lstStyle>
            <a:lvl1pPr algn="ctr">
              <a:lnSpc>
                <a:spcPct val="100000"/>
              </a:lnSpc>
              <a:defRPr sz="3000" b="1" cap="all">
                <a:latin typeface="+mn-lt"/>
                <a:ea typeface="+mn-ea"/>
                <a:cs typeface="+mn-cs"/>
                <a:sym typeface="Didot"/>
              </a:defRPr>
            </a:lvl1pPr>
          </a:lstStyle>
          <a:p>
            <a:pPr lvl="0"/>
            <a:r>
              <a:rPr lang="en-US"/>
              <a:t>Click to edit Master text styles</a:t>
            </a:r>
          </a:p>
        </p:txBody>
      </p:sp>
      <p:sp>
        <p:nvSpPr>
          <p:cNvPr id="272" name="Sed posuere consectetur sem at. Vestibulum ligula porta felis. Maecenas sed diam eget risus varius blandit sit amet non semper magna."/>
          <p:cNvSpPr>
            <a:spLocks noGrp="1"/>
          </p:cNvSpPr>
          <p:nvPr>
            <p:ph type="body" sz="quarter" idx="17"/>
          </p:nvPr>
        </p:nvSpPr>
        <p:spPr>
          <a:xfrm>
            <a:off x="1611858" y="6092626"/>
            <a:ext cx="2796084" cy="1899742"/>
          </a:xfrm>
          <a:prstGeom prst="rect">
            <a:avLst/>
          </a:prstGeom>
        </p:spPr>
        <p:txBody>
          <a:bodyPr/>
          <a:lstStyle>
            <a:lvl1pPr algn="ctr">
              <a:lnSpc>
                <a:spcPct val="100000"/>
              </a:lnSpc>
              <a:defRPr sz="1800"/>
            </a:lvl1pPr>
          </a:lstStyle>
          <a:p>
            <a:pPr lvl="0"/>
            <a:r>
              <a:rPr lang="en-US"/>
              <a:t>Click to edit Master text styles</a:t>
            </a:r>
          </a:p>
        </p:txBody>
      </p:sp>
      <p:sp>
        <p:nvSpPr>
          <p:cNvPr id="273" name="option 03"/>
          <p:cNvSpPr>
            <a:spLocks noGrp="1"/>
          </p:cNvSpPr>
          <p:nvPr>
            <p:ph type="body" sz="quarter" idx="18"/>
          </p:nvPr>
        </p:nvSpPr>
        <p:spPr>
          <a:xfrm>
            <a:off x="8596858" y="5334000"/>
            <a:ext cx="2796084" cy="448866"/>
          </a:xfrm>
          <a:prstGeom prst="rect">
            <a:avLst/>
          </a:prstGeom>
        </p:spPr>
        <p:txBody>
          <a:bodyPr/>
          <a:lstStyle>
            <a:lvl1pPr algn="ctr">
              <a:lnSpc>
                <a:spcPct val="100000"/>
              </a:lnSpc>
              <a:defRPr sz="3000" b="1" cap="all">
                <a:solidFill>
                  <a:srgbClr val="FFFFFF"/>
                </a:solidFill>
                <a:latin typeface="+mn-lt"/>
                <a:ea typeface="+mn-ea"/>
                <a:cs typeface="+mn-cs"/>
                <a:sym typeface="Didot"/>
              </a:defRPr>
            </a:lvl1pPr>
          </a:lstStyle>
          <a:p>
            <a:pPr lvl="0"/>
            <a:r>
              <a:rPr lang="en-US"/>
              <a:t>Click to edit Master text styles</a:t>
            </a:r>
          </a:p>
        </p:txBody>
      </p:sp>
      <p:sp>
        <p:nvSpPr>
          <p:cNvPr id="274" name="Fusce dapibus, commodo, tortor condimentum nibh, ut fermentum massa justo sit amet risus. Etiam porta sem malesuada magna mollis euismod."/>
          <p:cNvSpPr>
            <a:spLocks noGrp="1"/>
          </p:cNvSpPr>
          <p:nvPr>
            <p:ph type="body" sz="quarter" idx="19"/>
          </p:nvPr>
        </p:nvSpPr>
        <p:spPr>
          <a:xfrm>
            <a:off x="8596858" y="6096000"/>
            <a:ext cx="2796084" cy="1905000"/>
          </a:xfrm>
          <a:prstGeom prst="rect">
            <a:avLst/>
          </a:prstGeom>
        </p:spPr>
        <p:txBody>
          <a:bodyPr/>
          <a:lstStyle>
            <a:lvl1pPr algn="ctr">
              <a:lnSpc>
                <a:spcPct val="100000"/>
              </a:lnSpc>
              <a:defRPr sz="1800">
                <a:solidFill>
                  <a:srgbClr val="FFFFFF"/>
                </a:solidFill>
              </a:defRPr>
            </a:lvl1pPr>
          </a:lstStyle>
          <a:p>
            <a:pPr lvl="0"/>
            <a:r>
              <a:rPr lang="en-US"/>
              <a:t>Click to edit Master text styles</a:t>
            </a:r>
          </a:p>
        </p:txBody>
      </p:sp>
      <p:sp>
        <p:nvSpPr>
          <p:cNvPr id="275" name="Square"/>
          <p:cNvSpPr>
            <a:spLocks noGrp="1"/>
          </p:cNvSpPr>
          <p:nvPr>
            <p:ph type="body" sz="quarter" idx="20" hasCustomPrompt="1"/>
          </p:nvPr>
        </p:nvSpPr>
        <p:spPr>
          <a:xfrm>
            <a:off x="4914900" y="5074245"/>
            <a:ext cx="3175000" cy="3171230"/>
          </a:xfrm>
          <a:prstGeom prst="rect">
            <a:avLst/>
          </a:prstGeom>
          <a:solidFill>
            <a:srgbClr val="F4F5FA"/>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76" name="Rectangle"/>
          <p:cNvSpPr>
            <a:spLocks noGrp="1"/>
          </p:cNvSpPr>
          <p:nvPr>
            <p:ph type="body" sz="quarter" idx="21" hasCustomPrompt="1"/>
          </p:nvPr>
        </p:nvSpPr>
        <p:spPr>
          <a:xfrm>
            <a:off x="4914900" y="4942681"/>
            <a:ext cx="3175000" cy="131565"/>
          </a:xfrm>
          <a:prstGeom prst="rect">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77" name="option 02"/>
          <p:cNvSpPr>
            <a:spLocks noGrp="1"/>
          </p:cNvSpPr>
          <p:nvPr>
            <p:ph type="body" sz="quarter" idx="22"/>
          </p:nvPr>
        </p:nvSpPr>
        <p:spPr>
          <a:xfrm>
            <a:off x="5104358" y="5339060"/>
            <a:ext cx="2796084" cy="448866"/>
          </a:xfrm>
          <a:prstGeom prst="rect">
            <a:avLst/>
          </a:prstGeom>
        </p:spPr>
        <p:txBody>
          <a:bodyPr/>
          <a:lstStyle>
            <a:lvl1pPr algn="ctr">
              <a:lnSpc>
                <a:spcPct val="100000"/>
              </a:lnSpc>
              <a:defRPr sz="3000" b="1" cap="all">
                <a:latin typeface="+mn-lt"/>
                <a:ea typeface="+mn-ea"/>
                <a:cs typeface="+mn-cs"/>
                <a:sym typeface="Didot"/>
              </a:defRPr>
            </a:lvl1pPr>
          </a:lstStyle>
          <a:p>
            <a:pPr lvl="0"/>
            <a:r>
              <a:rPr lang="en-US"/>
              <a:t>Click to edit Master text styles</a:t>
            </a:r>
          </a:p>
        </p:txBody>
      </p:sp>
      <p:sp>
        <p:nvSpPr>
          <p:cNvPr id="278" name="Nullam quis risus eget urna mollis ornare vel eu leo. Donec ullamcorper nulla non metus auctor fringilla. Morbi leo risus, porta ac consectetur ac."/>
          <p:cNvSpPr>
            <a:spLocks noGrp="1"/>
          </p:cNvSpPr>
          <p:nvPr>
            <p:ph type="body" sz="quarter" idx="23"/>
          </p:nvPr>
        </p:nvSpPr>
        <p:spPr>
          <a:xfrm>
            <a:off x="5104358" y="6092626"/>
            <a:ext cx="2796084" cy="1899742"/>
          </a:xfrm>
          <a:prstGeom prst="rect">
            <a:avLst/>
          </a:prstGeom>
        </p:spPr>
        <p:txBody>
          <a:bodyPr/>
          <a:lstStyle>
            <a:lvl1pPr algn="ctr">
              <a:lnSpc>
                <a:spcPct val="100000"/>
              </a:lnSpc>
              <a:defRPr sz="1800"/>
            </a:lvl1pPr>
          </a:lstStyle>
          <a:p>
            <a:pPr lvl="0"/>
            <a:r>
              <a:rPr lang="en-US"/>
              <a:t>Click to edit Master text styles</a:t>
            </a:r>
          </a:p>
        </p:txBody>
      </p:sp>
      <p:sp>
        <p:nvSpPr>
          <p:cNvPr id="279" name="Slide Number"/>
          <p:cNvSpPr txBox="1">
            <a:spLocks noGrp="1"/>
          </p:cNvSpPr>
          <p:nvPr>
            <p:ph type="sldNum" sz="quarter" idx="2"/>
          </p:nvPr>
        </p:nvSpPr>
        <p:spPr>
          <a:xfrm>
            <a:off x="6346359" y="9309100"/>
            <a:ext cx="356109"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9">
    <p:spTree>
      <p:nvGrpSpPr>
        <p:cNvPr id="1" name=""/>
        <p:cNvGrpSpPr/>
        <p:nvPr/>
      </p:nvGrpSpPr>
      <p:grpSpPr>
        <a:xfrm>
          <a:off x="0" y="0"/>
          <a:ext cx="0" cy="0"/>
          <a:chOff x="0" y="0"/>
          <a:chExt cx="0" cy="0"/>
        </a:xfrm>
      </p:grpSpPr>
      <p:sp>
        <p:nvSpPr>
          <p:cNvPr id="286" name="Rectangle"/>
          <p:cNvSpPr/>
          <p:nvPr/>
        </p:nvSpPr>
        <p:spPr>
          <a:xfrm>
            <a:off x="762000" y="762000"/>
            <a:ext cx="11480800" cy="8229600"/>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287" name="Title Text"/>
          <p:cNvSpPr txBox="1">
            <a:spLocks noGrp="1"/>
          </p:cNvSpPr>
          <p:nvPr>
            <p:ph type="title"/>
          </p:nvPr>
        </p:nvSpPr>
        <p:spPr>
          <a:prstGeom prst="rect">
            <a:avLst/>
          </a:prstGeom>
        </p:spPr>
        <p:txBody>
          <a:bodyPr/>
          <a:lstStyle/>
          <a:p>
            <a:r>
              <a:rPr lang="en-US"/>
              <a:t>Click to edit Master title style</a:t>
            </a:r>
            <a:endParaRPr/>
          </a:p>
        </p:txBody>
      </p:sp>
      <p:sp>
        <p:nvSpPr>
          <p:cNvPr id="288" name="Rectangle"/>
          <p:cNvSpPr>
            <a:spLocks noGrp="1"/>
          </p:cNvSpPr>
          <p:nvPr>
            <p:ph type="body" sz="quarter" idx="13" hasCustomPrompt="1"/>
          </p:nvPr>
        </p:nvSpPr>
        <p:spPr>
          <a:xfrm>
            <a:off x="1416744" y="4274597"/>
            <a:ext cx="3222266" cy="1905001"/>
          </a:xfrm>
          <a:prstGeom prst="rect">
            <a:avLst/>
          </a:prstGeom>
          <a:solidFill>
            <a:srgbClr val="F4F5FA"/>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89" name="Rectangle"/>
          <p:cNvSpPr>
            <a:spLocks noGrp="1"/>
          </p:cNvSpPr>
          <p:nvPr>
            <p:ph type="body" sz="quarter" idx="14" hasCustomPrompt="1"/>
          </p:nvPr>
        </p:nvSpPr>
        <p:spPr>
          <a:xfrm>
            <a:off x="4888439" y="4274597"/>
            <a:ext cx="3222266" cy="1905001"/>
          </a:xfrm>
          <a:prstGeom prst="rect">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0" name="Rectangle"/>
          <p:cNvSpPr>
            <a:spLocks noGrp="1"/>
          </p:cNvSpPr>
          <p:nvPr>
            <p:ph type="body" sz="quarter" idx="15" hasCustomPrompt="1"/>
          </p:nvPr>
        </p:nvSpPr>
        <p:spPr>
          <a:xfrm>
            <a:off x="8360134" y="4274597"/>
            <a:ext cx="3222266" cy="1905001"/>
          </a:xfrm>
          <a:prstGeom prst="rect">
            <a:avLst/>
          </a:prstGeom>
          <a:solidFill>
            <a:srgbClr val="F4F5FA"/>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1" name="Rectangle"/>
          <p:cNvSpPr>
            <a:spLocks noGrp="1"/>
          </p:cNvSpPr>
          <p:nvPr>
            <p:ph type="body" sz="quarter" idx="16" hasCustomPrompt="1"/>
          </p:nvPr>
        </p:nvSpPr>
        <p:spPr>
          <a:xfrm>
            <a:off x="1416744" y="6433597"/>
            <a:ext cx="3225751" cy="1905001"/>
          </a:xfrm>
          <a:prstGeom prst="rect">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2" name="Rectangle"/>
          <p:cNvSpPr>
            <a:spLocks noGrp="1"/>
          </p:cNvSpPr>
          <p:nvPr>
            <p:ph type="body" sz="quarter" idx="17" hasCustomPrompt="1"/>
          </p:nvPr>
        </p:nvSpPr>
        <p:spPr>
          <a:xfrm>
            <a:off x="4886697" y="6433597"/>
            <a:ext cx="3225751" cy="1905001"/>
          </a:xfrm>
          <a:prstGeom prst="rect">
            <a:avLst/>
          </a:prstGeom>
          <a:solidFill>
            <a:srgbClr val="F4F5FA"/>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3" name="Rectangle"/>
          <p:cNvSpPr>
            <a:spLocks noGrp="1"/>
          </p:cNvSpPr>
          <p:nvPr>
            <p:ph type="body" sz="quarter" idx="18" hasCustomPrompt="1"/>
          </p:nvPr>
        </p:nvSpPr>
        <p:spPr>
          <a:xfrm>
            <a:off x="8356649" y="6433597"/>
            <a:ext cx="3225751" cy="1905001"/>
          </a:xfrm>
          <a:prstGeom prst="rect">
            <a:avLst/>
          </a:prstGeom>
          <a:solidFill>
            <a:srgbClr val="5D94FF"/>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4" name="Shape"/>
          <p:cNvSpPr>
            <a:spLocks noGrp="1"/>
          </p:cNvSpPr>
          <p:nvPr>
            <p:ph type="body" sz="quarter" idx="19" hasCustomPrompt="1"/>
          </p:nvPr>
        </p:nvSpPr>
        <p:spPr>
          <a:xfrm>
            <a:off x="6277322" y="4500529"/>
            <a:ext cx="444501" cy="330008"/>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FFFFFF"/>
          </a:solidFill>
        </p:spPr>
        <p:txBody>
          <a:bodyPr anchor="ctr"/>
          <a:lstStyle/>
          <a:p>
            <a:pPr algn="ctr" defTabSz="457200">
              <a:lnSpc>
                <a:spcPct val="80000"/>
              </a:lnSpc>
              <a:spcBef>
                <a:spcPts val="5500"/>
              </a:spcBef>
              <a:defRPr sz="5000">
                <a:solidFill>
                  <a:srgbClr val="333333"/>
                </a:solidFill>
                <a:latin typeface="Helvetica Neue Thin"/>
                <a:ea typeface="Helvetica Neue Thin"/>
                <a:cs typeface="Helvetica Neue Thin"/>
                <a:sym typeface="Helvetica Neue Thin"/>
              </a:defRPr>
            </a:pPr>
            <a:r>
              <a:rPr lang="en-US"/>
              <a:t> </a:t>
            </a:r>
            <a:endParaRPr/>
          </a:p>
        </p:txBody>
      </p:sp>
      <p:sp>
        <p:nvSpPr>
          <p:cNvPr id="295" name="Shape"/>
          <p:cNvSpPr>
            <a:spLocks noGrp="1"/>
          </p:cNvSpPr>
          <p:nvPr>
            <p:ph type="body" sz="quarter" idx="20" hasCustomPrompt="1"/>
          </p:nvPr>
        </p:nvSpPr>
        <p:spPr>
          <a:xfrm>
            <a:off x="6277322" y="6640059"/>
            <a:ext cx="444501" cy="444328"/>
          </a:xfrm>
          <a:custGeom>
            <a:avLst/>
            <a:gdLst/>
            <a:ahLst/>
            <a:cxnLst>
              <a:cxn ang="0">
                <a:pos x="wd2" y="hd2"/>
              </a:cxn>
              <a:cxn ang="5400000">
                <a:pos x="wd2" y="hd2"/>
              </a:cxn>
              <a:cxn ang="10800000">
                <a:pos x="wd2" y="hd2"/>
              </a:cxn>
              <a:cxn ang="16200000">
                <a:pos x="wd2" y="hd2"/>
              </a:cxn>
            </a:cxnLst>
            <a:rect l="0" t="0" r="r" b="b"/>
            <a:pathLst>
              <a:path w="21600" h="21600" extrusionOk="0">
                <a:moveTo>
                  <a:pt x="8689" y="3102"/>
                </a:moveTo>
                <a:cubicBezTo>
                  <a:pt x="10181" y="3102"/>
                  <a:pt x="11584" y="3680"/>
                  <a:pt x="12638" y="4729"/>
                </a:cubicBezTo>
                <a:cubicBezTo>
                  <a:pt x="13691" y="5775"/>
                  <a:pt x="14270" y="7167"/>
                  <a:pt x="14270" y="8646"/>
                </a:cubicBezTo>
                <a:cubicBezTo>
                  <a:pt x="14270" y="10126"/>
                  <a:pt x="13691" y="11517"/>
                  <a:pt x="12638" y="12563"/>
                </a:cubicBezTo>
                <a:cubicBezTo>
                  <a:pt x="11584" y="13612"/>
                  <a:pt x="10181" y="14190"/>
                  <a:pt x="8689" y="14190"/>
                </a:cubicBezTo>
                <a:cubicBezTo>
                  <a:pt x="7197" y="14190"/>
                  <a:pt x="5795" y="13612"/>
                  <a:pt x="4741" y="12563"/>
                </a:cubicBezTo>
                <a:cubicBezTo>
                  <a:pt x="3688" y="11517"/>
                  <a:pt x="3108" y="10125"/>
                  <a:pt x="3108" y="8646"/>
                </a:cubicBezTo>
                <a:cubicBezTo>
                  <a:pt x="3108" y="7166"/>
                  <a:pt x="3688" y="5775"/>
                  <a:pt x="4741" y="4729"/>
                </a:cubicBezTo>
                <a:cubicBezTo>
                  <a:pt x="5795" y="3680"/>
                  <a:pt x="7197" y="3102"/>
                  <a:pt x="8689" y="3102"/>
                </a:cubicBezTo>
                <a:close/>
                <a:moveTo>
                  <a:pt x="16149" y="13086"/>
                </a:moveTo>
                <a:cubicBezTo>
                  <a:pt x="16951" y="11758"/>
                  <a:pt x="17378" y="10235"/>
                  <a:pt x="17378" y="8646"/>
                </a:cubicBezTo>
                <a:cubicBezTo>
                  <a:pt x="17378" y="6336"/>
                  <a:pt x="16474" y="4164"/>
                  <a:pt x="14832" y="2531"/>
                </a:cubicBezTo>
                <a:cubicBezTo>
                  <a:pt x="13191" y="899"/>
                  <a:pt x="11009" y="0"/>
                  <a:pt x="8689" y="0"/>
                </a:cubicBezTo>
                <a:cubicBezTo>
                  <a:pt x="6370" y="0"/>
                  <a:pt x="4188" y="899"/>
                  <a:pt x="2547" y="2531"/>
                </a:cubicBezTo>
                <a:cubicBezTo>
                  <a:pt x="905" y="4164"/>
                  <a:pt x="0" y="6336"/>
                  <a:pt x="0" y="8646"/>
                </a:cubicBezTo>
                <a:cubicBezTo>
                  <a:pt x="0" y="10957"/>
                  <a:pt x="905" y="13128"/>
                  <a:pt x="2547" y="14762"/>
                </a:cubicBezTo>
                <a:cubicBezTo>
                  <a:pt x="4188" y="16393"/>
                  <a:pt x="6369" y="17292"/>
                  <a:pt x="8689" y="17292"/>
                </a:cubicBezTo>
                <a:cubicBezTo>
                  <a:pt x="8689" y="17292"/>
                  <a:pt x="8689" y="17292"/>
                  <a:pt x="8690" y="17292"/>
                </a:cubicBezTo>
                <a:cubicBezTo>
                  <a:pt x="10229" y="17292"/>
                  <a:pt x="11708" y="16896"/>
                  <a:pt x="13008" y="16152"/>
                </a:cubicBezTo>
                <a:lnTo>
                  <a:pt x="18487" y="21600"/>
                </a:lnTo>
                <a:lnTo>
                  <a:pt x="21600" y="18505"/>
                </a:lnTo>
                <a:cubicBezTo>
                  <a:pt x="21600" y="18505"/>
                  <a:pt x="16149" y="13086"/>
                  <a:pt x="16149" y="13086"/>
                </a:cubicBezTo>
                <a:close/>
              </a:path>
            </a:pathLst>
          </a:custGeom>
          <a:solidFill>
            <a:srgbClr val="B8BBCD"/>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6" name="Shape"/>
          <p:cNvSpPr>
            <a:spLocks noGrp="1"/>
          </p:cNvSpPr>
          <p:nvPr>
            <p:ph type="body" sz="quarter" idx="21" hasCustomPrompt="1"/>
          </p:nvPr>
        </p:nvSpPr>
        <p:spPr>
          <a:xfrm>
            <a:off x="9749017" y="4449729"/>
            <a:ext cx="444501" cy="444506"/>
          </a:xfrm>
          <a:custGeom>
            <a:avLst/>
            <a:gdLst/>
            <a:ahLst/>
            <a:cxnLst>
              <a:cxn ang="0">
                <a:pos x="wd2" y="hd2"/>
              </a:cxn>
              <a:cxn ang="5400000">
                <a:pos x="wd2" y="hd2"/>
              </a:cxn>
              <a:cxn ang="10800000">
                <a:pos x="wd2" y="hd2"/>
              </a:cxn>
              <a:cxn ang="16200000">
                <a:pos x="wd2" y="hd2"/>
              </a:cxn>
            </a:cxnLst>
            <a:rect l="0" t="0" r="r" b="b"/>
            <a:pathLst>
              <a:path w="21600" h="21600" extrusionOk="0">
                <a:moveTo>
                  <a:pt x="12260" y="14462"/>
                </a:moveTo>
                <a:cubicBezTo>
                  <a:pt x="10237" y="15268"/>
                  <a:pt x="7944" y="14282"/>
                  <a:pt x="7138" y="12260"/>
                </a:cubicBezTo>
                <a:cubicBezTo>
                  <a:pt x="6332" y="10238"/>
                  <a:pt x="7318" y="7944"/>
                  <a:pt x="9340" y="7138"/>
                </a:cubicBezTo>
                <a:cubicBezTo>
                  <a:pt x="11363" y="6332"/>
                  <a:pt x="13656" y="7318"/>
                  <a:pt x="14462" y="9340"/>
                </a:cubicBezTo>
                <a:cubicBezTo>
                  <a:pt x="15268" y="11362"/>
                  <a:pt x="14282" y="13656"/>
                  <a:pt x="12260" y="14462"/>
                </a:cubicBezTo>
                <a:close/>
                <a:moveTo>
                  <a:pt x="19602" y="9782"/>
                </a:moveTo>
                <a:cubicBezTo>
                  <a:pt x="20834" y="9090"/>
                  <a:pt x="21600" y="8617"/>
                  <a:pt x="21600" y="8617"/>
                </a:cubicBezTo>
                <a:lnTo>
                  <a:pt x="20140" y="4954"/>
                </a:lnTo>
                <a:cubicBezTo>
                  <a:pt x="20140" y="4954"/>
                  <a:pt x="19254" y="5138"/>
                  <a:pt x="17878" y="5484"/>
                </a:cubicBezTo>
                <a:cubicBezTo>
                  <a:pt x="17340" y="4770"/>
                  <a:pt x="16700" y="4141"/>
                  <a:pt x="15975" y="3619"/>
                </a:cubicBezTo>
                <a:cubicBezTo>
                  <a:pt x="16319" y="2115"/>
                  <a:pt x="16483" y="1130"/>
                  <a:pt x="16483" y="1130"/>
                </a:cubicBezTo>
                <a:lnTo>
                  <a:pt x="13896" y="17"/>
                </a:lnTo>
                <a:cubicBezTo>
                  <a:pt x="13896" y="17"/>
                  <a:pt x="13292" y="816"/>
                  <a:pt x="12435" y="2100"/>
                </a:cubicBezTo>
                <a:cubicBezTo>
                  <a:pt x="11667" y="1958"/>
                  <a:pt x="9929" y="1990"/>
                  <a:pt x="9794" y="2006"/>
                </a:cubicBezTo>
                <a:cubicBezTo>
                  <a:pt x="9096" y="770"/>
                  <a:pt x="8616" y="0"/>
                  <a:pt x="8616" y="0"/>
                </a:cubicBezTo>
                <a:lnTo>
                  <a:pt x="4955" y="1460"/>
                </a:lnTo>
                <a:cubicBezTo>
                  <a:pt x="4955" y="1460"/>
                  <a:pt x="5136" y="2351"/>
                  <a:pt x="5481" y="3734"/>
                </a:cubicBezTo>
                <a:cubicBezTo>
                  <a:pt x="4778" y="4264"/>
                  <a:pt x="4157" y="4895"/>
                  <a:pt x="3639" y="5608"/>
                </a:cubicBezTo>
                <a:cubicBezTo>
                  <a:pt x="2127" y="5266"/>
                  <a:pt x="1135" y="5104"/>
                  <a:pt x="1135" y="5104"/>
                </a:cubicBezTo>
                <a:lnTo>
                  <a:pt x="22" y="7692"/>
                </a:lnTo>
                <a:cubicBezTo>
                  <a:pt x="22" y="7692"/>
                  <a:pt x="819" y="8298"/>
                  <a:pt x="2103" y="9154"/>
                </a:cubicBezTo>
                <a:cubicBezTo>
                  <a:pt x="1955" y="9941"/>
                  <a:pt x="1990" y="11679"/>
                  <a:pt x="2004" y="11801"/>
                </a:cubicBezTo>
                <a:cubicBezTo>
                  <a:pt x="768" y="12502"/>
                  <a:pt x="0" y="12983"/>
                  <a:pt x="0" y="12983"/>
                </a:cubicBezTo>
                <a:lnTo>
                  <a:pt x="1460" y="16645"/>
                </a:lnTo>
                <a:cubicBezTo>
                  <a:pt x="1460" y="16645"/>
                  <a:pt x="2351" y="16467"/>
                  <a:pt x="3732" y="16126"/>
                </a:cubicBezTo>
                <a:cubicBezTo>
                  <a:pt x="4263" y="16831"/>
                  <a:pt x="4896" y="17454"/>
                  <a:pt x="5611" y="17973"/>
                </a:cubicBezTo>
                <a:cubicBezTo>
                  <a:pt x="5273" y="19468"/>
                  <a:pt x="5112" y="20448"/>
                  <a:pt x="5112" y="20448"/>
                </a:cubicBezTo>
                <a:lnTo>
                  <a:pt x="7642" y="21536"/>
                </a:lnTo>
                <a:cubicBezTo>
                  <a:pt x="7642" y="21536"/>
                  <a:pt x="8236" y="20755"/>
                  <a:pt x="9083" y="19495"/>
                </a:cubicBezTo>
                <a:cubicBezTo>
                  <a:pt x="9914" y="19659"/>
                  <a:pt x="11699" y="19617"/>
                  <a:pt x="11812" y="19605"/>
                </a:cubicBezTo>
                <a:cubicBezTo>
                  <a:pt x="12507" y="20836"/>
                  <a:pt x="12984" y="21600"/>
                  <a:pt x="12984" y="21600"/>
                </a:cubicBezTo>
                <a:lnTo>
                  <a:pt x="16645" y="20140"/>
                </a:lnTo>
                <a:cubicBezTo>
                  <a:pt x="16645" y="20140"/>
                  <a:pt x="16465" y="19256"/>
                  <a:pt x="16122" y="17881"/>
                </a:cubicBezTo>
                <a:cubicBezTo>
                  <a:pt x="16854" y="17330"/>
                  <a:pt x="17498" y="16672"/>
                  <a:pt x="18029" y="15924"/>
                </a:cubicBezTo>
                <a:cubicBezTo>
                  <a:pt x="19510" y="16258"/>
                  <a:pt x="20478" y="16419"/>
                  <a:pt x="20478" y="16419"/>
                </a:cubicBezTo>
                <a:lnTo>
                  <a:pt x="21566" y="13889"/>
                </a:lnTo>
                <a:cubicBezTo>
                  <a:pt x="21566" y="13889"/>
                  <a:pt x="20777" y="13294"/>
                  <a:pt x="19508" y="12446"/>
                </a:cubicBezTo>
                <a:cubicBezTo>
                  <a:pt x="19652" y="11675"/>
                  <a:pt x="19618" y="9922"/>
                  <a:pt x="19602" y="9782"/>
                </a:cubicBezTo>
                <a:close/>
              </a:path>
            </a:pathLst>
          </a:custGeom>
          <a:solidFill>
            <a:srgbClr val="B8BBCD"/>
          </a:solidFill>
        </p:spPr>
        <p:txBody>
          <a:bodyPr lIns="38100" tIns="38100" rIns="38100" bIns="38100"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7" name="Shape"/>
          <p:cNvSpPr>
            <a:spLocks noGrp="1"/>
          </p:cNvSpPr>
          <p:nvPr>
            <p:ph type="body" sz="quarter" idx="22" hasCustomPrompt="1"/>
          </p:nvPr>
        </p:nvSpPr>
        <p:spPr>
          <a:xfrm>
            <a:off x="2822817" y="4392581"/>
            <a:ext cx="410121" cy="541540"/>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B8BBCD"/>
          </a:solidFill>
        </p:spPr>
        <p:txBody>
          <a:bodyPr anchor="ctr"/>
          <a:lstStyle/>
          <a:p>
            <a:pPr algn="ctr">
              <a:lnSpc>
                <a:spcPct val="100000"/>
              </a:lnSpc>
              <a:defRPr sz="3000" b="1" cap="all">
                <a:solidFill>
                  <a:srgbClr val="FFFFFF"/>
                </a:solidFill>
                <a:latin typeface="+mn-lt"/>
                <a:ea typeface="+mn-ea"/>
                <a:cs typeface="+mn-cs"/>
                <a:sym typeface="Didot"/>
              </a:defRPr>
            </a:pPr>
            <a:r>
              <a:rPr lang="en-US"/>
              <a:t> </a:t>
            </a:r>
            <a:endParaRPr/>
          </a:p>
        </p:txBody>
      </p:sp>
      <p:sp>
        <p:nvSpPr>
          <p:cNvPr id="298" name="Shape"/>
          <p:cNvSpPr>
            <a:spLocks noGrp="1"/>
          </p:cNvSpPr>
          <p:nvPr>
            <p:ph type="body" sz="quarter" idx="23" hasCustomPrompt="1"/>
          </p:nvPr>
        </p:nvSpPr>
        <p:spPr>
          <a:xfrm>
            <a:off x="2826419" y="6652759"/>
            <a:ext cx="406401" cy="363221"/>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FFFFFF"/>
          </a:solidFill>
        </p:spPr>
        <p:txBody>
          <a:bodyPr anchor="ctr"/>
          <a:lstStyle/>
          <a:p>
            <a:pPr algn="ctr" defTabSz="457200">
              <a:lnSpc>
                <a:spcPct val="80000"/>
              </a:lnSpc>
              <a:spcBef>
                <a:spcPts val="5500"/>
              </a:spcBef>
              <a:defRPr sz="5000">
                <a:solidFill>
                  <a:srgbClr val="333333"/>
                </a:solidFill>
                <a:latin typeface="Helvetica Neue Thin"/>
                <a:ea typeface="Helvetica Neue Thin"/>
                <a:cs typeface="Helvetica Neue Thin"/>
                <a:sym typeface="Helvetica Neue Thin"/>
              </a:defRPr>
            </a:pPr>
            <a:r>
              <a:rPr lang="en-US"/>
              <a:t> </a:t>
            </a:r>
            <a:endParaRPr/>
          </a:p>
        </p:txBody>
      </p:sp>
      <p:sp>
        <p:nvSpPr>
          <p:cNvPr id="299" name="Shape"/>
          <p:cNvSpPr>
            <a:spLocks noGrp="1"/>
          </p:cNvSpPr>
          <p:nvPr>
            <p:ph type="body" sz="quarter" idx="24" hasCustomPrompt="1"/>
          </p:nvPr>
        </p:nvSpPr>
        <p:spPr>
          <a:xfrm>
            <a:off x="9779024" y="6684521"/>
            <a:ext cx="381001" cy="321331"/>
          </a:xfrm>
          <a:custGeom>
            <a:avLst/>
            <a:gdLst/>
            <a:ahLst/>
            <a:cxnLst>
              <a:cxn ang="0">
                <a:pos x="wd2" y="hd2"/>
              </a:cxn>
              <a:cxn ang="5400000">
                <a:pos x="wd2" y="hd2"/>
              </a:cxn>
              <a:cxn ang="10800000">
                <a:pos x="wd2" y="hd2"/>
              </a:cxn>
              <a:cxn ang="16200000">
                <a:pos x="wd2" y="hd2"/>
              </a:cxn>
            </a:cxnLst>
            <a:rect l="0" t="0" r="r" b="b"/>
            <a:pathLst>
              <a:path w="21600" h="21600" extrusionOk="0">
                <a:moveTo>
                  <a:pt x="1358" y="0"/>
                </a:moveTo>
                <a:cubicBezTo>
                  <a:pt x="612" y="0"/>
                  <a:pt x="0" y="713"/>
                  <a:pt x="0" y="1597"/>
                </a:cubicBezTo>
                <a:lnTo>
                  <a:pt x="0" y="20003"/>
                </a:lnTo>
                <a:cubicBezTo>
                  <a:pt x="0" y="20887"/>
                  <a:pt x="612" y="21600"/>
                  <a:pt x="1358" y="21600"/>
                </a:cubicBezTo>
                <a:lnTo>
                  <a:pt x="18896" y="21600"/>
                </a:lnTo>
                <a:cubicBezTo>
                  <a:pt x="19641" y="21600"/>
                  <a:pt x="20242" y="20887"/>
                  <a:pt x="20242" y="20003"/>
                </a:cubicBezTo>
                <a:lnTo>
                  <a:pt x="20242" y="15200"/>
                </a:lnTo>
                <a:lnTo>
                  <a:pt x="15524" y="15200"/>
                </a:lnTo>
                <a:cubicBezTo>
                  <a:pt x="14779" y="15200"/>
                  <a:pt x="14177" y="14487"/>
                  <a:pt x="14177" y="13604"/>
                </a:cubicBezTo>
                <a:lnTo>
                  <a:pt x="14177" y="10398"/>
                </a:lnTo>
                <a:cubicBezTo>
                  <a:pt x="14177" y="9514"/>
                  <a:pt x="14779" y="8801"/>
                  <a:pt x="15524" y="8801"/>
                </a:cubicBezTo>
                <a:lnTo>
                  <a:pt x="20242" y="8801"/>
                </a:lnTo>
                <a:lnTo>
                  <a:pt x="20242" y="4803"/>
                </a:lnTo>
                <a:cubicBezTo>
                  <a:pt x="20242" y="3919"/>
                  <a:pt x="19641" y="3193"/>
                  <a:pt x="18896" y="3193"/>
                </a:cubicBezTo>
                <a:lnTo>
                  <a:pt x="18896" y="1597"/>
                </a:lnTo>
                <a:cubicBezTo>
                  <a:pt x="18896" y="713"/>
                  <a:pt x="18295" y="0"/>
                  <a:pt x="17549" y="0"/>
                </a:cubicBezTo>
                <a:lnTo>
                  <a:pt x="1358" y="0"/>
                </a:lnTo>
                <a:close/>
                <a:moveTo>
                  <a:pt x="2025" y="1597"/>
                </a:moveTo>
                <a:lnTo>
                  <a:pt x="16192" y="1597"/>
                </a:lnTo>
                <a:cubicBezTo>
                  <a:pt x="16192" y="1597"/>
                  <a:pt x="17549" y="1593"/>
                  <a:pt x="17549" y="3193"/>
                </a:cubicBezTo>
                <a:lnTo>
                  <a:pt x="2025" y="3193"/>
                </a:lnTo>
                <a:cubicBezTo>
                  <a:pt x="1653" y="3193"/>
                  <a:pt x="1358" y="2844"/>
                  <a:pt x="1358" y="2401"/>
                </a:cubicBezTo>
                <a:cubicBezTo>
                  <a:pt x="1358" y="1960"/>
                  <a:pt x="1653" y="1597"/>
                  <a:pt x="2025" y="1597"/>
                </a:cubicBezTo>
                <a:close/>
                <a:moveTo>
                  <a:pt x="16192" y="9606"/>
                </a:moveTo>
                <a:cubicBezTo>
                  <a:pt x="15447" y="9606"/>
                  <a:pt x="14845" y="10318"/>
                  <a:pt x="14845" y="11202"/>
                </a:cubicBezTo>
                <a:lnTo>
                  <a:pt x="14845" y="12799"/>
                </a:lnTo>
                <a:cubicBezTo>
                  <a:pt x="14845" y="13683"/>
                  <a:pt x="15447" y="14396"/>
                  <a:pt x="16192" y="14396"/>
                </a:cubicBezTo>
                <a:lnTo>
                  <a:pt x="20242" y="14396"/>
                </a:lnTo>
                <a:cubicBezTo>
                  <a:pt x="20988" y="14396"/>
                  <a:pt x="21600" y="13683"/>
                  <a:pt x="21600" y="12799"/>
                </a:cubicBezTo>
                <a:lnTo>
                  <a:pt x="21600" y="11202"/>
                </a:lnTo>
                <a:cubicBezTo>
                  <a:pt x="21600" y="10318"/>
                  <a:pt x="20988" y="9606"/>
                  <a:pt x="20242" y="9606"/>
                </a:cubicBezTo>
                <a:lnTo>
                  <a:pt x="16192" y="9606"/>
                </a:lnTo>
                <a:close/>
                <a:moveTo>
                  <a:pt x="16871" y="11202"/>
                </a:moveTo>
                <a:cubicBezTo>
                  <a:pt x="17243" y="11202"/>
                  <a:pt x="17549" y="11552"/>
                  <a:pt x="17549" y="11994"/>
                </a:cubicBezTo>
                <a:cubicBezTo>
                  <a:pt x="17549" y="12436"/>
                  <a:pt x="17243" y="12799"/>
                  <a:pt x="16871" y="12799"/>
                </a:cubicBezTo>
                <a:cubicBezTo>
                  <a:pt x="16498" y="12799"/>
                  <a:pt x="16192" y="12436"/>
                  <a:pt x="16192" y="11994"/>
                </a:cubicBezTo>
                <a:cubicBezTo>
                  <a:pt x="16192" y="11552"/>
                  <a:pt x="16498" y="11202"/>
                  <a:pt x="16871" y="11202"/>
                </a:cubicBezTo>
                <a:close/>
              </a:path>
            </a:pathLst>
          </a:custGeom>
          <a:solidFill>
            <a:srgbClr val="FFFFFF"/>
          </a:solidFill>
        </p:spPr>
        <p:txBody>
          <a:bodyPr anchor="ctr"/>
          <a:lstStyle/>
          <a:p>
            <a:pPr algn="ctr" defTabSz="457200">
              <a:lnSpc>
                <a:spcPct val="80000"/>
              </a:lnSpc>
              <a:spcBef>
                <a:spcPts val="5500"/>
              </a:spcBef>
              <a:defRPr sz="5000">
                <a:solidFill>
                  <a:srgbClr val="333333"/>
                </a:solidFill>
                <a:latin typeface="Helvetica Neue Thin"/>
                <a:ea typeface="Helvetica Neue Thin"/>
                <a:cs typeface="Helvetica Neue Thin"/>
                <a:sym typeface="Helvetica Neue Thin"/>
              </a:defRPr>
            </a:pPr>
            <a:r>
              <a:rPr lang="en-US"/>
              <a:t> </a:t>
            </a:r>
            <a:endParaRPr/>
          </a:p>
        </p:txBody>
      </p:sp>
      <p:sp>
        <p:nvSpPr>
          <p:cNvPr id="300" name="Maecenas sed diam eget risus varius blandit sit amet non magna."/>
          <p:cNvSpPr>
            <a:spLocks noGrp="1"/>
          </p:cNvSpPr>
          <p:nvPr>
            <p:ph type="body" sz="quarter" idx="25"/>
          </p:nvPr>
        </p:nvSpPr>
        <p:spPr>
          <a:xfrm>
            <a:off x="5229572" y="5032913"/>
            <a:ext cx="2540001" cy="952501"/>
          </a:xfrm>
          <a:prstGeom prst="rect">
            <a:avLst/>
          </a:prstGeom>
        </p:spPr>
        <p:txBody>
          <a:bodyPr anchor="ctr"/>
          <a:lstStyle>
            <a:lvl1pPr algn="ctr">
              <a:lnSpc>
                <a:spcPct val="100000"/>
              </a:lnSpc>
              <a:defRPr sz="1800">
                <a:solidFill>
                  <a:srgbClr val="FFFFFF"/>
                </a:solidFill>
              </a:defRPr>
            </a:lvl1pPr>
          </a:lstStyle>
          <a:p>
            <a:pPr lvl="0"/>
            <a:r>
              <a:rPr lang="en-US"/>
              <a:t>Click to edit Master text styles</a:t>
            </a:r>
          </a:p>
        </p:txBody>
      </p:sp>
      <p:sp>
        <p:nvSpPr>
          <p:cNvPr id="301" name="Praesent commodo cursus, vel scelerisque nisl consectetur et."/>
          <p:cNvSpPr>
            <a:spLocks noGrp="1"/>
          </p:cNvSpPr>
          <p:nvPr>
            <p:ph type="body" sz="quarter" idx="26"/>
          </p:nvPr>
        </p:nvSpPr>
        <p:spPr>
          <a:xfrm>
            <a:off x="8699524" y="7225279"/>
            <a:ext cx="2540001" cy="952501"/>
          </a:xfrm>
          <a:prstGeom prst="rect">
            <a:avLst/>
          </a:prstGeom>
        </p:spPr>
        <p:txBody>
          <a:bodyPr anchor="ctr"/>
          <a:lstStyle>
            <a:lvl1pPr algn="ctr">
              <a:lnSpc>
                <a:spcPct val="100000"/>
              </a:lnSpc>
              <a:defRPr sz="1800">
                <a:solidFill>
                  <a:srgbClr val="FFFFFF"/>
                </a:solidFill>
              </a:defRPr>
            </a:lvl1pPr>
          </a:lstStyle>
          <a:p>
            <a:pPr lvl="0"/>
            <a:r>
              <a:rPr lang="en-US"/>
              <a:t>Click to edit Master text styles</a:t>
            </a:r>
          </a:p>
        </p:txBody>
      </p:sp>
      <p:sp>
        <p:nvSpPr>
          <p:cNvPr id="302" name="Fusce dapibus, tellus ac, tortor nibh, massa justo sit amet risus."/>
          <p:cNvSpPr>
            <a:spLocks noGrp="1"/>
          </p:cNvSpPr>
          <p:nvPr>
            <p:ph type="body" sz="quarter" idx="27"/>
          </p:nvPr>
        </p:nvSpPr>
        <p:spPr>
          <a:xfrm>
            <a:off x="1759619" y="7225279"/>
            <a:ext cx="2540001" cy="952501"/>
          </a:xfrm>
          <a:prstGeom prst="rect">
            <a:avLst/>
          </a:prstGeom>
        </p:spPr>
        <p:txBody>
          <a:bodyPr anchor="ctr"/>
          <a:lstStyle>
            <a:lvl1pPr algn="ctr">
              <a:lnSpc>
                <a:spcPct val="100000"/>
              </a:lnSpc>
              <a:defRPr sz="1800">
                <a:solidFill>
                  <a:srgbClr val="FFFFFF"/>
                </a:solidFill>
              </a:defRPr>
            </a:lvl1pPr>
          </a:lstStyle>
          <a:p>
            <a:pPr lvl="0"/>
            <a:r>
              <a:rPr lang="en-US"/>
              <a:t>Click to edit Master text styles</a:t>
            </a:r>
          </a:p>
        </p:txBody>
      </p:sp>
      <p:sp>
        <p:nvSpPr>
          <p:cNvPr id="303" name="Maecenas sed diam eget risus varius blandit sit amet non magna."/>
          <p:cNvSpPr>
            <a:spLocks noGrp="1"/>
          </p:cNvSpPr>
          <p:nvPr>
            <p:ph type="body" sz="quarter" idx="28"/>
          </p:nvPr>
        </p:nvSpPr>
        <p:spPr>
          <a:xfrm>
            <a:off x="1757877" y="5032913"/>
            <a:ext cx="2540001" cy="952501"/>
          </a:xfrm>
          <a:prstGeom prst="rect">
            <a:avLst/>
          </a:prstGeom>
        </p:spPr>
        <p:txBody>
          <a:bodyPr anchor="ctr"/>
          <a:lstStyle>
            <a:lvl1pPr algn="ctr">
              <a:lnSpc>
                <a:spcPct val="100000"/>
              </a:lnSpc>
              <a:defRPr sz="1800"/>
            </a:lvl1pPr>
          </a:lstStyle>
          <a:p>
            <a:pPr lvl="0"/>
            <a:r>
              <a:rPr lang="en-US"/>
              <a:t>Click to edit Master text styles</a:t>
            </a:r>
          </a:p>
        </p:txBody>
      </p:sp>
      <p:sp>
        <p:nvSpPr>
          <p:cNvPr id="304" name="Duis mollis, nisi porttitor ligula, eget lacinia odio sem nec elit."/>
          <p:cNvSpPr>
            <a:spLocks noGrp="1"/>
          </p:cNvSpPr>
          <p:nvPr>
            <p:ph type="body" sz="quarter" idx="29"/>
          </p:nvPr>
        </p:nvSpPr>
        <p:spPr>
          <a:xfrm>
            <a:off x="8701267" y="5032913"/>
            <a:ext cx="2540001" cy="952501"/>
          </a:xfrm>
          <a:prstGeom prst="rect">
            <a:avLst/>
          </a:prstGeom>
        </p:spPr>
        <p:txBody>
          <a:bodyPr anchor="ctr"/>
          <a:lstStyle>
            <a:lvl1pPr algn="ctr">
              <a:lnSpc>
                <a:spcPct val="100000"/>
              </a:lnSpc>
              <a:defRPr sz="1800"/>
            </a:lvl1pPr>
          </a:lstStyle>
          <a:p>
            <a:pPr lvl="0"/>
            <a:r>
              <a:rPr lang="en-US"/>
              <a:t>Click to edit Master text styles</a:t>
            </a:r>
          </a:p>
        </p:txBody>
      </p:sp>
      <p:sp>
        <p:nvSpPr>
          <p:cNvPr id="305" name="Pellentesque ornare sem lacinia venenatis quam vestibulum."/>
          <p:cNvSpPr>
            <a:spLocks noGrp="1"/>
          </p:cNvSpPr>
          <p:nvPr>
            <p:ph type="body" sz="quarter" idx="30"/>
          </p:nvPr>
        </p:nvSpPr>
        <p:spPr>
          <a:xfrm>
            <a:off x="5229572" y="7225279"/>
            <a:ext cx="2540001" cy="952501"/>
          </a:xfrm>
          <a:prstGeom prst="rect">
            <a:avLst/>
          </a:prstGeom>
        </p:spPr>
        <p:txBody>
          <a:bodyPr anchor="ctr"/>
          <a:lstStyle>
            <a:lvl1pPr algn="ctr">
              <a:lnSpc>
                <a:spcPct val="100000"/>
              </a:lnSpc>
              <a:defRPr sz="1800"/>
            </a:lvl1pPr>
          </a:lstStyle>
          <a:p>
            <a:pPr lvl="0"/>
            <a:r>
              <a:rPr lang="en-US"/>
              <a:t>Click to edit Master text styles</a:t>
            </a:r>
          </a:p>
        </p:txBody>
      </p:sp>
      <p:sp>
        <p:nvSpPr>
          <p:cNvPr id="306" name="Slide Number"/>
          <p:cNvSpPr txBox="1">
            <a:spLocks noGrp="1"/>
          </p:cNvSpPr>
          <p:nvPr>
            <p:ph type="sldNum" sz="quarter" idx="2"/>
          </p:nvPr>
        </p:nvSpPr>
        <p:spPr>
          <a:xfrm>
            <a:off x="6346359" y="9309100"/>
            <a:ext cx="356109"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rcRect/>
          <a:stretch>
            <a:fillRect/>
          </a:stretch>
        </a:blipFill>
        <a:effectLst/>
      </p:bgPr>
    </p:bg>
    <p:spTree>
      <p:nvGrpSpPr>
        <p:cNvPr id="1" name=""/>
        <p:cNvGrpSpPr/>
        <p:nvPr/>
      </p:nvGrpSpPr>
      <p:grpSpPr>
        <a:xfrm>
          <a:off x="0" y="0"/>
          <a:ext cx="0" cy="0"/>
          <a:chOff x="0" y="0"/>
          <a:chExt cx="0" cy="0"/>
        </a:xfrm>
      </p:grpSpPr>
      <p:sp>
        <p:nvSpPr>
          <p:cNvPr id="2" name="Rectangle"/>
          <p:cNvSpPr/>
          <p:nvPr/>
        </p:nvSpPr>
        <p:spPr>
          <a:xfrm>
            <a:off x="762000" y="-1"/>
            <a:ext cx="11480800" cy="9753601"/>
          </a:xfrm>
          <a:prstGeom prst="rect">
            <a:avLst/>
          </a:prstGeom>
          <a:solidFill>
            <a:srgbClr val="FFFFFF"/>
          </a:solidFill>
          <a:ln w="12700">
            <a:miter lim="400000"/>
          </a:ln>
          <a:effectLst>
            <a:outerShdw blurRad="127000" dir="5400000" rotWithShape="0">
              <a:srgbClr val="00003D">
                <a:alpha val="5465"/>
              </a:srgbClr>
            </a:outerShdw>
          </a:effectLst>
        </p:spPr>
        <p:txBody>
          <a:bodyPr lIns="0" tIns="0" rIns="0" bIns="0" anchor="ctr"/>
          <a:lstStyle/>
          <a:p>
            <a:endParaRPr/>
          </a:p>
        </p:txBody>
      </p:sp>
      <p:sp>
        <p:nvSpPr>
          <p:cNvPr id="3" name="Title Text"/>
          <p:cNvSpPr txBox="1">
            <a:spLocks noGrp="1"/>
          </p:cNvSpPr>
          <p:nvPr>
            <p:ph type="title"/>
          </p:nvPr>
        </p:nvSpPr>
        <p:spPr>
          <a:xfrm>
            <a:off x="1422400" y="1524000"/>
            <a:ext cx="10160000" cy="2159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r>
              <a:t>Title Text</a:t>
            </a:r>
          </a:p>
        </p:txBody>
      </p:sp>
      <p:sp>
        <p:nvSpPr>
          <p:cNvPr id="4" name="Body Level One…"/>
          <p:cNvSpPr txBox="1">
            <a:spLocks noGrp="1"/>
          </p:cNvSpPr>
          <p:nvPr>
            <p:ph type="body" idx="1"/>
          </p:nvPr>
        </p:nvSpPr>
        <p:spPr>
          <a:xfrm>
            <a:off x="6985297" y="1160115"/>
            <a:ext cx="4571703" cy="731907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6349745" y="9309099"/>
            <a:ext cx="356109" cy="381001"/>
          </a:xfrm>
          <a:prstGeom prst="rect">
            <a:avLst/>
          </a:prstGeom>
          <a:ln w="12700">
            <a:miter lim="400000"/>
          </a:ln>
        </p:spPr>
        <p:txBody>
          <a:bodyPr wrap="none" lIns="50800" tIns="50800" rIns="50800" bIns="50800" anchor="ctr">
            <a:spAutoFit/>
          </a:bodyPr>
          <a:lstStyle>
            <a:lvl1pPr algn="ctr">
              <a:lnSpc>
                <a:spcPct val="100000"/>
              </a:lnSpc>
              <a:defRPr sz="1600" cap="all">
                <a:solidFill>
                  <a:srgbClr val="8C8D9C"/>
                </a:solidFill>
                <a:latin typeface="Avenir Next Medium"/>
                <a:ea typeface="Avenir Next Medium"/>
                <a:cs typeface="Avenir Next Medium"/>
                <a:sym typeface="Avenir Next Medium"/>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66" r:id="rId7"/>
    <p:sldLayoutId id="2147483667" r:id="rId8"/>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1pPr>
      <a:lvl2pPr marL="0" marR="0" indent="2286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2pPr>
      <a:lvl3pPr marL="0" marR="0" indent="4572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3pPr>
      <a:lvl4pPr marL="0" marR="0" indent="6858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4pPr>
      <a:lvl5pPr marL="0" marR="0" indent="9144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5pPr>
      <a:lvl6pPr marL="0" marR="0" indent="11430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6pPr>
      <a:lvl7pPr marL="0" marR="0" indent="13716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7pPr>
      <a:lvl8pPr marL="0" marR="0" indent="16002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8pPr>
      <a:lvl9pPr marL="0" marR="0" indent="1828800" algn="ctr" defTabSz="584200" rtl="0" eaLnBrk="1" latinLnBrk="0" hangingPunct="1">
        <a:lnSpc>
          <a:spcPct val="100000"/>
        </a:lnSpc>
        <a:spcBef>
          <a:spcPts val="0"/>
        </a:spcBef>
        <a:spcAft>
          <a:spcPts val="0"/>
        </a:spcAft>
        <a:buClrTx/>
        <a:buSzTx/>
        <a:buFontTx/>
        <a:buNone/>
        <a:tabLst/>
        <a:defRPr sz="7000" b="1" i="0" u="none" strike="noStrike" cap="all" spc="0" baseline="0">
          <a:ln>
            <a:noFill/>
          </a:ln>
          <a:solidFill>
            <a:srgbClr val="4D4E64"/>
          </a:solidFill>
          <a:uFillTx/>
          <a:latin typeface="+mn-lt"/>
          <a:ea typeface="+mn-ea"/>
          <a:cs typeface="+mn-cs"/>
          <a:sym typeface="Didot"/>
        </a:defRPr>
      </a:lvl9pPr>
    </p:titleStyle>
    <p:bodyStyle>
      <a:lvl1pPr marL="0" marR="0" indent="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1pPr>
      <a:lvl2pPr marL="0" marR="0" indent="2286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2pPr>
      <a:lvl3pPr marL="0" marR="0" indent="4572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3pPr>
      <a:lvl4pPr marL="0" marR="0" indent="6858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4pPr>
      <a:lvl5pPr marL="0" marR="0" indent="9144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5pPr>
      <a:lvl6pPr marL="0" marR="0" indent="11430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6pPr>
      <a:lvl7pPr marL="0" marR="0" indent="13716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7pPr>
      <a:lvl8pPr marL="0" marR="0" indent="16002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8pPr>
      <a:lvl9pPr marL="0" marR="0" indent="1828800" algn="l" defTabSz="584200" rtl="0" eaLnBrk="1" latinLnBrk="0" hangingPunct="1">
        <a:lnSpc>
          <a:spcPct val="110000"/>
        </a:lnSpc>
        <a:spcBef>
          <a:spcPts val="0"/>
        </a:spcBef>
        <a:spcAft>
          <a:spcPts val="0"/>
        </a:spcAft>
        <a:buClrTx/>
        <a:buSzTx/>
        <a:buFontTx/>
        <a:buNone/>
        <a:tabLst/>
        <a:defRPr sz="2400" b="0" i="0" u="none" strike="noStrike" cap="none" spc="0" baseline="0">
          <a:ln>
            <a:noFill/>
          </a:ln>
          <a:solidFill>
            <a:srgbClr val="4D4E64"/>
          </a:solidFill>
          <a:uFillTx/>
          <a:latin typeface="Avenir Next"/>
          <a:ea typeface="Avenir Next"/>
          <a:cs typeface="Avenir Next"/>
          <a:sym typeface="Avenir Next"/>
        </a:defRPr>
      </a:lvl9pPr>
    </p:bodyStyle>
    <p:otherStyle>
      <a:lvl1pPr marL="0" marR="0" indent="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1pPr>
      <a:lvl2pPr marL="0" marR="0" indent="2286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2pPr>
      <a:lvl3pPr marL="0" marR="0" indent="4572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3pPr>
      <a:lvl4pPr marL="0" marR="0" indent="6858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4pPr>
      <a:lvl5pPr marL="0" marR="0" indent="9144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5pPr>
      <a:lvl6pPr marL="0" marR="0" indent="11430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6pPr>
      <a:lvl7pPr marL="0" marR="0" indent="13716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7pPr>
      <a:lvl8pPr marL="0" marR="0" indent="16002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8pPr>
      <a:lvl9pPr marL="0" marR="0" indent="1828800" algn="ctr" defTabSz="584200" rtl="0" eaLnBrk="1" latinLnBrk="0" hangingPunct="1">
        <a:lnSpc>
          <a:spcPct val="100000"/>
        </a:lnSpc>
        <a:spcBef>
          <a:spcPts val="0"/>
        </a:spcBef>
        <a:spcAft>
          <a:spcPts val="0"/>
        </a:spcAft>
        <a:buClrTx/>
        <a:buSzTx/>
        <a:buFontTx/>
        <a:buNone/>
        <a:tabLst/>
        <a:defRPr sz="1600" b="0" i="0" u="none" strike="noStrike" cap="all" spc="0" baseline="0">
          <a:ln>
            <a:noFill/>
          </a:ln>
          <a:solidFill>
            <a:schemeClr val="tx1"/>
          </a:solidFill>
          <a:uFillTx/>
          <a:latin typeface="+mn-lt"/>
          <a:ea typeface="+mn-ea"/>
          <a:cs typeface="+mn-cs"/>
          <a:sym typeface="Avenir Next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Designed by jumsoft"/>
          <p:cNvSpPr txBox="1">
            <a:spLocks noGrp="1"/>
          </p:cNvSpPr>
          <p:nvPr>
            <p:ph type="subTitle" sz="quarter" idx="1"/>
          </p:nvPr>
        </p:nvSpPr>
        <p:spPr>
          <a:prstGeom prst="rect">
            <a:avLst/>
          </a:prstGeom>
        </p:spPr>
        <p:txBody>
          <a:bodyPr/>
          <a:lstStyle/>
          <a:p>
            <a:r>
              <a:rPr lang="en-US" b="1" dirty="0"/>
              <a:t>Confidential</a:t>
            </a:r>
            <a:endParaRPr b="1" dirty="0"/>
          </a:p>
        </p:txBody>
      </p:sp>
      <p:sp>
        <p:nvSpPr>
          <p:cNvPr id="326" name="azure Hyphens"/>
          <p:cNvSpPr txBox="1">
            <a:spLocks noGrp="1"/>
          </p:cNvSpPr>
          <p:nvPr>
            <p:ph type="ctrTitle"/>
          </p:nvPr>
        </p:nvSpPr>
        <p:spPr>
          <a:prstGeom prst="rect">
            <a:avLst/>
          </a:prstGeom>
        </p:spPr>
        <p:txBody>
          <a:bodyPr/>
          <a:lstStyle/>
          <a:p>
            <a:r>
              <a:rPr lang="en-US" dirty="0"/>
              <a:t>Proposal AIMS Location 2018</a:t>
            </a:r>
            <a:endParaRPr dirty="0">
              <a:solidFill>
                <a:srgbClr val="5D94FF"/>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three best options"/>
          <p:cNvSpPr>
            <a:spLocks noGrp="1"/>
          </p:cNvSpPr>
          <p:nvPr>
            <p:ph type="title"/>
          </p:nvPr>
        </p:nvSpPr>
        <p:spPr>
          <a:prstGeom prst="rect">
            <a:avLst/>
          </a:prstGeom>
        </p:spPr>
        <p:txBody>
          <a:bodyPr/>
          <a:lstStyle/>
          <a:p>
            <a:r>
              <a:rPr lang="en-US" dirty="0"/>
              <a:t>Senior Leadership input</a:t>
            </a:r>
            <a:endParaRPr dirty="0"/>
          </a:p>
        </p:txBody>
      </p:sp>
      <p:sp>
        <p:nvSpPr>
          <p:cNvPr id="461" name="Square"/>
          <p:cNvSpPr>
            <a:spLocks noGrp="1"/>
          </p:cNvSpPr>
          <p:nvPr>
            <p:ph type="body" idx="13"/>
          </p:nvPr>
        </p:nvSpPr>
        <p:spPr>
          <a:xfrm>
            <a:off x="1422400" y="4009465"/>
            <a:ext cx="3130554" cy="4218176"/>
          </a:xfrm>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dirty="0"/>
          </a:p>
        </p:txBody>
      </p:sp>
      <p:sp>
        <p:nvSpPr>
          <p:cNvPr id="462" name="Rectangle"/>
          <p:cNvSpPr>
            <a:spLocks noGrp="1"/>
          </p:cNvSpPr>
          <p:nvPr>
            <p:ph type="body" idx="14"/>
          </p:nvPr>
        </p:nvSpPr>
        <p:spPr>
          <a:xfrm>
            <a:off x="1422400" y="3877900"/>
            <a:ext cx="3130554" cy="131011"/>
          </a:xfrm>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dirty="0"/>
          </a:p>
        </p:txBody>
      </p:sp>
      <p:sp>
        <p:nvSpPr>
          <p:cNvPr id="465" name="Sed posuere consectetur sem at. Vestibulum ligula porta felis. Maecenas sed diam eget risus varius blandit sit amet non semper magna."/>
          <p:cNvSpPr>
            <a:spLocks noGrp="1"/>
          </p:cNvSpPr>
          <p:nvPr>
            <p:ph type="body" idx="17"/>
          </p:nvPr>
        </p:nvSpPr>
        <p:spPr>
          <a:xfrm>
            <a:off x="1611858" y="4009465"/>
            <a:ext cx="2756942" cy="3966135"/>
          </a:xfrm>
          <a:prstGeom prst="rect">
            <a:avLst/>
          </a:prstGeom>
        </p:spPr>
        <p:txBody>
          <a:bodyPr/>
          <a:lstStyle/>
          <a:p>
            <a:endParaRPr lang="en-US" sz="1000" dirty="0"/>
          </a:p>
          <a:p>
            <a:pPr algn="l"/>
            <a:endParaRPr lang="en-US" sz="1000" b="1" dirty="0"/>
          </a:p>
          <a:p>
            <a:pPr algn="l"/>
            <a:endParaRPr lang="en-US" sz="1000" b="1" dirty="0"/>
          </a:p>
          <a:p>
            <a:pPr algn="l"/>
            <a:r>
              <a:rPr lang="en-US" sz="1000" b="1" dirty="0"/>
              <a:t>"Speaking from middle school, I like the new site for several reasons; 1) mass transit, 2) ability to create space, and 3) need to grow. Mass transit is a major component in arguing that teaching at our school is affordable and makes sense. Being two blocks away from 19th street BART is a major asset. The fact that the building is mostly a blank canvas on which we can paint our model, making it more AIMS makes this site in particular a great choice. A middle school concern is the fact that our pipeline is not big enough to feed our success. Each completely new class that comes into 6th grade makes sharpening our model and showing it off, that much harder. Increasing the number of K-5th grade classrooms will feed our flow to 'continuous improvement'.”</a:t>
            </a:r>
          </a:p>
          <a:p>
            <a:pPr algn="l"/>
            <a:endParaRPr lang="en-US" sz="1000" b="1" dirty="0"/>
          </a:p>
          <a:p>
            <a:pPr algn="l"/>
            <a:r>
              <a:rPr lang="en-US" sz="1000" b="1" dirty="0"/>
              <a:t>- Middle School Administrator</a:t>
            </a:r>
            <a:endParaRPr sz="1000" b="1" dirty="0"/>
          </a:p>
        </p:txBody>
      </p:sp>
      <p:sp>
        <p:nvSpPr>
          <p:cNvPr id="16" name="Rectangle"/>
          <p:cNvSpPr>
            <a:spLocks noGrp="1"/>
          </p:cNvSpPr>
          <p:nvPr>
            <p:ph type="body" idx="13"/>
          </p:nvPr>
        </p:nvSpPr>
        <p:spPr>
          <a:xfrm>
            <a:off x="4742412" y="3971829"/>
            <a:ext cx="3130550" cy="4217988"/>
          </a:xfrm>
          <a:prstGeom prst="rect">
            <a:avLst/>
          </a:prstGeom>
        </p:spPr>
        <p:txBody>
          <a:bodyPr/>
          <a:lstStyle/>
          <a:p>
            <a:r>
              <a:rPr lang="en-US" sz="1000" b="1" dirty="0"/>
              <a:t>“Building a playground, a cafeteria, music and performing arts rooms, and dedicated student resource centers have long been identified as significant needs for our AIMS organization.  With the 17th Street proposal, AIMS K-8 has the potential of building a state of the art school that is befitting of our reputation of excellence, and provides our students with a facility that our students, families, staff, and community stakeholders deserve.”</a:t>
            </a:r>
          </a:p>
          <a:p>
            <a:endParaRPr lang="en-US" sz="1000" b="1" dirty="0"/>
          </a:p>
          <a:p>
            <a:endParaRPr lang="en-US" sz="1000" b="1" dirty="0"/>
          </a:p>
          <a:p>
            <a:endParaRPr lang="en-US" sz="1000" b="1" dirty="0"/>
          </a:p>
          <a:p>
            <a:endParaRPr lang="en-US" sz="1000" b="1" dirty="0"/>
          </a:p>
          <a:p>
            <a:endParaRPr lang="en-US" sz="1000" b="1" dirty="0"/>
          </a:p>
          <a:p>
            <a:r>
              <a:rPr lang="en-US" sz="1000" b="1" dirty="0"/>
              <a:t>-High School Administrator</a:t>
            </a:r>
          </a:p>
        </p:txBody>
      </p:sp>
      <p:sp>
        <p:nvSpPr>
          <p:cNvPr id="18" name="Rectangle"/>
          <p:cNvSpPr>
            <a:spLocks noGrp="1"/>
          </p:cNvSpPr>
          <p:nvPr>
            <p:ph type="body" idx="14"/>
          </p:nvPr>
        </p:nvSpPr>
        <p:spPr>
          <a:xfrm>
            <a:off x="4742412" y="3845676"/>
            <a:ext cx="3130550" cy="131762"/>
          </a:xfrm>
          <a:prstGeom prst="rect">
            <a:avLst/>
          </a:prstGeom>
        </p:spPr>
        <p:txBody>
          <a:bodyPr/>
          <a:lstStyle/>
          <a:p>
            <a:endParaRPr lang="en-US"/>
          </a:p>
        </p:txBody>
      </p:sp>
      <p:sp>
        <p:nvSpPr>
          <p:cNvPr id="19" name="Rectangle"/>
          <p:cNvSpPr>
            <a:spLocks noGrp="1"/>
          </p:cNvSpPr>
          <p:nvPr>
            <p:ph type="body" idx="14"/>
          </p:nvPr>
        </p:nvSpPr>
        <p:spPr>
          <a:xfrm>
            <a:off x="8062420" y="3859648"/>
            <a:ext cx="3689312" cy="112182"/>
          </a:xfrm>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dirty="0"/>
          </a:p>
        </p:txBody>
      </p:sp>
      <p:sp>
        <p:nvSpPr>
          <p:cNvPr id="21" name="Rectangle"/>
          <p:cNvSpPr>
            <a:spLocks noGrp="1"/>
          </p:cNvSpPr>
          <p:nvPr>
            <p:ph type="body" idx="13"/>
          </p:nvPr>
        </p:nvSpPr>
        <p:spPr>
          <a:xfrm>
            <a:off x="8062419" y="4009653"/>
            <a:ext cx="3689313" cy="4217988"/>
          </a:xfrm>
          <a:prstGeom prst="rect">
            <a:avLst/>
          </a:prstGeom>
        </p:spPr>
        <p:txBody>
          <a:bodyPr/>
          <a:lstStyle/>
          <a:p>
            <a:br>
              <a:rPr lang="en-US" dirty="0"/>
            </a:br>
            <a:r>
              <a:rPr lang="en-US" sz="1000" dirty="0"/>
              <a:t>”</a:t>
            </a:r>
            <a:r>
              <a:rPr lang="en-US" sz="1000" b="1" dirty="0"/>
              <a:t>I believe moving to this new site would be advantageous to our organization as a whole. This new location is within our enrollment area, close to 12th St. which would be easier for families if they have more then one child to drop off. This space would allow us to customize, and allow flexibility of space to build an indoor playground and potential lunch service area. We will be able to expand and grow within our student population K-8th, especially within our lower grade levels. Every year their is a high demand and waitlist for K-6th grade, with this space we can potentially grow by 200 student's. Overall we will be able to service more student's that are displaced, ensure that our high school has a school site for the 2018-2019 school year. To have an opportunity to grow as an organization and to allow more families to have the opportunity to be a part of the AIMS family, this will also benefit us during Charter Renewal to show OUSD that we are making the necessary steps to support more student's within the Oakland community and potentially increase SPED population. This will not be easy but I am confident in this leadership team and I know that we can achieve whatever we set our mind to.”</a:t>
            </a:r>
          </a:p>
          <a:p>
            <a:endParaRPr lang="en-US" sz="1000" b="1" dirty="0"/>
          </a:p>
          <a:p>
            <a:r>
              <a:rPr lang="en-US" sz="1000" b="1" dirty="0"/>
              <a:t>-Operations Manager</a:t>
            </a:r>
          </a:p>
          <a:p>
            <a:endParaRPr 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Nullam quis risus eget urna mollis ornare vel eu leo. Maecenas sed diam eget risus varius blandit sit amet non magna. Etiam porta sem malesuada magna mollis euismod. Duis mollis, est non commodo luctus, nisi erat porttitor ligula, eget lacinia odio sem nec elit. Maecenas sed diam eget risus varius blandit sit amet non magna."/>
          <p:cNvSpPr txBox="1">
            <a:spLocks noGrp="1"/>
          </p:cNvSpPr>
          <p:nvPr>
            <p:ph type="body" sz="quarter" idx="1"/>
          </p:nvPr>
        </p:nvSpPr>
        <p:spPr>
          <a:xfrm>
            <a:off x="1327355" y="2360427"/>
            <a:ext cx="10229645" cy="5898669"/>
          </a:xfrm>
          <a:prstGeom prst="rect">
            <a:avLst/>
          </a:prstGeom>
        </p:spPr>
        <p:txBody>
          <a:bodyPr/>
          <a:lstStyle/>
          <a:p>
            <a:r>
              <a:rPr lang="en-US" b="1" dirty="0"/>
              <a:t>External:</a:t>
            </a:r>
          </a:p>
          <a:p>
            <a:r>
              <a:rPr lang="en-US" dirty="0"/>
              <a:t>Our lease at 746 Grand Avenue is up June 30, 2018. Given the fiscal climate of OUSD it is unlikely that our lease will be extended. </a:t>
            </a:r>
          </a:p>
          <a:p>
            <a:endParaRPr lang="en-US" dirty="0"/>
          </a:p>
          <a:p>
            <a:r>
              <a:rPr lang="en-US" b="1" dirty="0"/>
              <a:t>Internal: </a:t>
            </a:r>
          </a:p>
          <a:p>
            <a:r>
              <a:rPr lang="en-US" dirty="0"/>
              <a:t>AIPHS grew approximately 25% this year. We are looking at a potential growth of another 20% based on application numbers. </a:t>
            </a:r>
          </a:p>
          <a:p>
            <a:r>
              <a:rPr lang="en-US" dirty="0"/>
              <a:t> Lakeview is not large enough to house the approximately 100 new students.</a:t>
            </a:r>
          </a:p>
          <a:p>
            <a:endParaRPr lang="en-US" dirty="0"/>
          </a:p>
          <a:p>
            <a:endParaRPr lang="en-US" dirty="0"/>
          </a:p>
          <a:p>
            <a:endParaRPr dirty="0"/>
          </a:p>
        </p:txBody>
      </p:sp>
      <p:sp>
        <p:nvSpPr>
          <p:cNvPr id="364" name="photo placeholder"/>
          <p:cNvSpPr>
            <a:spLocks noGrp="1"/>
          </p:cNvSpPr>
          <p:nvPr>
            <p:ph type="title"/>
          </p:nvPr>
        </p:nvSpPr>
        <p:spPr>
          <a:xfrm>
            <a:off x="744279" y="762248"/>
            <a:ext cx="11376837" cy="1598180"/>
          </a:xfrm>
          <a:prstGeom prst="rect">
            <a:avLst/>
          </a:prstGeom>
        </p:spPr>
        <p:txBody>
          <a:bodyPr/>
          <a:lstStyle/>
          <a:p>
            <a:pPr algn="ctr"/>
            <a:r>
              <a:rPr lang="en-US" dirty="0"/>
              <a:t>   Factors leading to potential relocation </a:t>
            </a:r>
            <a:endParaRPr dirty="0">
              <a:solidFill>
                <a:srgbClr val="5D94FF"/>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how to start your business?"/>
          <p:cNvSpPr>
            <a:spLocks noGrp="1"/>
          </p:cNvSpPr>
          <p:nvPr>
            <p:ph type="title"/>
          </p:nvPr>
        </p:nvSpPr>
        <p:spPr>
          <a:prstGeom prst="rect">
            <a:avLst/>
          </a:prstGeom>
        </p:spPr>
        <p:txBody>
          <a:bodyPr/>
          <a:lstStyle/>
          <a:p>
            <a:r>
              <a:rPr lang="en-US" dirty="0"/>
              <a:t>What are our options?</a:t>
            </a:r>
            <a:endParaRPr dirty="0"/>
          </a:p>
        </p:txBody>
      </p:sp>
      <p:sp>
        <p:nvSpPr>
          <p:cNvPr id="330" name="Shape"/>
          <p:cNvSpPr>
            <a:spLocks noGrp="1"/>
          </p:cNvSpPr>
          <p:nvPr>
            <p:ph type="body" idx="14"/>
          </p:nvPr>
        </p:nvSpPr>
        <p:spPr>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21600"/>
                </a:lnTo>
                <a:lnTo>
                  <a:pt x="21600" y="0"/>
                </a:lnTo>
                <a:lnTo>
                  <a:pt x="18427" y="0"/>
                </a:lnTo>
                <a:lnTo>
                  <a:pt x="10800" y="15033"/>
                </a:lnTo>
                <a:lnTo>
                  <a:pt x="3173" y="0"/>
                </a:lnTo>
                <a:lnTo>
                  <a:pt x="0" y="0"/>
                </a:lnTo>
                <a:close/>
              </a:path>
            </a:pathLst>
          </a:custGeom>
        </p:spPr>
        <p:txBody>
          <a:bodyPr/>
          <a:lstStyle/>
          <a:p>
            <a:endParaRPr dirty="0"/>
          </a:p>
        </p:txBody>
      </p:sp>
      <p:sp>
        <p:nvSpPr>
          <p:cNvPr id="2" name="TextBox 1"/>
          <p:cNvSpPr txBox="1"/>
          <p:nvPr/>
        </p:nvSpPr>
        <p:spPr>
          <a:xfrm>
            <a:off x="7995684" y="6911163"/>
            <a:ext cx="65" cy="4062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584200" rtl="0" fontAlgn="auto" latinLnBrk="0" hangingPunct="0">
              <a:lnSpc>
                <a:spcPct val="110000"/>
              </a:lnSpc>
              <a:spcBef>
                <a:spcPts val="0"/>
              </a:spcBef>
              <a:spcAft>
                <a:spcPts val="0"/>
              </a:spcAft>
              <a:buClrTx/>
              <a:buSzTx/>
              <a:buFontTx/>
              <a:buNone/>
              <a:tabLst/>
            </a:pPr>
            <a:endParaRPr kumimoji="0" lang="en-US" sz="2400" b="0" i="0" u="none" strike="noStrike" cap="none" spc="0" normalizeH="0" baseline="0">
              <a:ln>
                <a:noFill/>
              </a:ln>
              <a:solidFill>
                <a:srgbClr val="4D4E64"/>
              </a:solidFill>
              <a:effectLst/>
              <a:uFillTx/>
              <a:latin typeface="Avenir Next"/>
              <a:ea typeface="Avenir Next"/>
              <a:cs typeface="Avenir Next"/>
              <a:sym typeface="Avenir Next"/>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ed posuere consectetur est at lobortis. Cras mattis consectetur purus sit. Praesent commodo cursus magna, vel scelerisque nisl consectetur et."/>
          <p:cNvSpPr txBox="1">
            <a:spLocks noGrp="1"/>
          </p:cNvSpPr>
          <p:nvPr>
            <p:ph type="body" sz="quarter" idx="1"/>
          </p:nvPr>
        </p:nvSpPr>
        <p:spPr>
          <a:xfrm>
            <a:off x="2311401" y="5741580"/>
            <a:ext cx="9245600" cy="1954619"/>
          </a:xfrm>
          <a:prstGeom prst="rect">
            <a:avLst/>
          </a:prstGeom>
        </p:spPr>
        <p:txBody>
          <a:bodyPr/>
          <a:lstStyle/>
          <a:p>
            <a:endParaRPr lang="en-US" dirty="0"/>
          </a:p>
          <a:p>
            <a:r>
              <a:rPr lang="en-US" dirty="0"/>
              <a:t>Legally they have to offer AIMS a location for AIPHS. This location may be spread across several sites in the district.</a:t>
            </a:r>
            <a:endParaRPr dirty="0"/>
          </a:p>
        </p:txBody>
      </p:sp>
      <p:sp>
        <p:nvSpPr>
          <p:cNvPr id="342" name="Line"/>
          <p:cNvSpPr>
            <a:spLocks noGrp="1"/>
          </p:cNvSpPr>
          <p:nvPr>
            <p:ph type="body" idx="14"/>
          </p:nvPr>
        </p:nvSpPr>
        <p:spPr>
          <a:prstGeom prst="line">
            <a:avLst/>
          </a:prstGeom>
        </p:spPr>
        <p:txBody>
          <a:bodyPr/>
          <a:lstStyle/>
          <a:p>
            <a:pPr algn="ctr">
              <a:lnSpc>
                <a:spcPct val="100000"/>
              </a:lnSpc>
              <a:defRPr sz="2200">
                <a:solidFill>
                  <a:srgbClr val="FFFFFF"/>
                </a:solidFill>
                <a:latin typeface="Helvetica Neue Medium"/>
                <a:ea typeface="Helvetica Neue Medium"/>
                <a:cs typeface="Helvetica Neue Medium"/>
                <a:sym typeface="Helvetica Neue Medium"/>
              </a:defRPr>
            </a:pPr>
            <a:endParaRPr/>
          </a:p>
        </p:txBody>
      </p:sp>
      <p:sp>
        <p:nvSpPr>
          <p:cNvPr id="343" name="1"/>
          <p:cNvSpPr>
            <a:spLocks noGrp="1"/>
          </p:cNvSpPr>
          <p:nvPr>
            <p:ph type="body" idx="15"/>
          </p:nvPr>
        </p:nvSpPr>
        <p:spPr>
          <a:xfrm>
            <a:off x="1422400" y="5524500"/>
            <a:ext cx="889000" cy="889000"/>
          </a:xfrm>
          <a:prstGeom prst="ellipse">
            <a:avLst/>
          </a:prstGeom>
        </p:spPr>
        <p:txBody>
          <a:bodyPr/>
          <a:lstStyle/>
          <a:p>
            <a:r>
              <a:t>1</a:t>
            </a:r>
          </a:p>
        </p:txBody>
      </p:sp>
      <p:sp>
        <p:nvSpPr>
          <p:cNvPr id="345" name="2020 option"/>
          <p:cNvSpPr>
            <a:spLocks noGrp="1"/>
          </p:cNvSpPr>
          <p:nvPr>
            <p:ph type="body" idx="16"/>
          </p:nvPr>
        </p:nvSpPr>
        <p:spPr>
          <a:xfrm>
            <a:off x="2311400" y="4584700"/>
            <a:ext cx="9248329" cy="635001"/>
          </a:xfrm>
          <a:prstGeom prst="rect">
            <a:avLst/>
          </a:prstGeom>
        </p:spPr>
        <p:txBody>
          <a:bodyPr/>
          <a:lstStyle/>
          <a:p>
            <a:pPr>
              <a:lnSpc>
                <a:spcPct val="100000"/>
              </a:lnSpc>
              <a:defRPr sz="4000" b="1" cap="all">
                <a:latin typeface="+mn-lt"/>
                <a:ea typeface="+mn-ea"/>
                <a:cs typeface="+mn-cs"/>
                <a:sym typeface="Didot"/>
              </a:defRPr>
            </a:pPr>
            <a:r>
              <a:rPr lang="en-US" dirty="0">
                <a:solidFill>
                  <a:srgbClr val="5D94FF"/>
                </a:solidFill>
              </a:rPr>
              <a:t>Wait to see what OUSD offers</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Line"/>
          <p:cNvSpPr>
            <a:spLocks noGrp="1"/>
          </p:cNvSpPr>
          <p:nvPr>
            <p:ph type="body" idx="14"/>
          </p:nvPr>
        </p:nvSpPr>
        <p:spPr>
          <a:prstGeom prst="line">
            <a:avLst/>
          </a:prstGeom>
        </p:spPr>
        <p:txBody>
          <a:bodyPr/>
          <a:lstStyle/>
          <a:p>
            <a:pPr algn="ctr">
              <a:lnSpc>
                <a:spcPct val="100000"/>
              </a:lnSpc>
              <a:defRPr sz="2200">
                <a:solidFill>
                  <a:srgbClr val="FFFFFF"/>
                </a:solidFill>
                <a:latin typeface="Helvetica Neue Medium"/>
                <a:ea typeface="Helvetica Neue Medium"/>
                <a:cs typeface="Helvetica Neue Medium"/>
                <a:sym typeface="Helvetica Neue Medium"/>
              </a:defRPr>
            </a:pPr>
            <a:endParaRPr/>
          </a:p>
        </p:txBody>
      </p:sp>
      <p:sp>
        <p:nvSpPr>
          <p:cNvPr id="349" name="2"/>
          <p:cNvSpPr>
            <a:spLocks noGrp="1"/>
          </p:cNvSpPr>
          <p:nvPr>
            <p:ph type="body" idx="15"/>
          </p:nvPr>
        </p:nvSpPr>
        <p:spPr>
          <a:prstGeom prst="ellipse">
            <a:avLst/>
          </a:prstGeom>
        </p:spPr>
        <p:txBody>
          <a:bodyPr/>
          <a:lstStyle/>
          <a:p>
            <a:r>
              <a:t>2</a:t>
            </a:r>
          </a:p>
        </p:txBody>
      </p:sp>
      <p:sp>
        <p:nvSpPr>
          <p:cNvPr id="350" name="2022 option"/>
          <p:cNvSpPr>
            <a:spLocks noGrp="1"/>
          </p:cNvSpPr>
          <p:nvPr>
            <p:ph type="body" idx="16"/>
          </p:nvPr>
        </p:nvSpPr>
        <p:spPr>
          <a:xfrm>
            <a:off x="2700670" y="1160115"/>
            <a:ext cx="8859059" cy="635001"/>
          </a:xfrm>
          <a:prstGeom prst="rect">
            <a:avLst/>
          </a:prstGeom>
        </p:spPr>
        <p:txBody>
          <a:bodyPr/>
          <a:lstStyle/>
          <a:p>
            <a:pPr>
              <a:lnSpc>
                <a:spcPct val="100000"/>
              </a:lnSpc>
              <a:defRPr sz="4000" b="1" cap="all">
                <a:latin typeface="+mn-lt"/>
                <a:ea typeface="+mn-ea"/>
                <a:cs typeface="+mn-cs"/>
                <a:sym typeface="Didot"/>
              </a:defRPr>
            </a:pPr>
            <a:r>
              <a:rPr lang="en-US" dirty="0">
                <a:solidFill>
                  <a:srgbClr val="5D94FF"/>
                </a:solidFill>
              </a:rPr>
              <a:t>Continue to Lobby for Lakeview </a:t>
            </a:r>
          </a:p>
          <a:p>
            <a:pPr>
              <a:lnSpc>
                <a:spcPct val="100000"/>
              </a:lnSpc>
              <a:defRPr sz="4000" b="1" cap="all">
                <a:latin typeface="+mn-lt"/>
                <a:ea typeface="+mn-ea"/>
                <a:cs typeface="+mn-cs"/>
                <a:sym typeface="Didot"/>
              </a:defRPr>
            </a:pPr>
            <a:r>
              <a:rPr lang="en-US" dirty="0">
                <a:solidFill>
                  <a:srgbClr val="5D94FF"/>
                </a:solidFill>
              </a:rPr>
              <a:t>and reduce enrollment</a:t>
            </a:r>
            <a:endParaRPr dirty="0"/>
          </a:p>
        </p:txBody>
      </p:sp>
      <p:sp>
        <p:nvSpPr>
          <p:cNvPr id="351" name="Vivamus sagittis lacus vel augue laoreet rutrum faucibus dolor auctor. Etiam porta commodo, tortor mauris  malesuada magna mollis euismod."/>
          <p:cNvSpPr txBox="1">
            <a:spLocks noGrp="1"/>
          </p:cNvSpPr>
          <p:nvPr>
            <p:ph type="body" idx="17"/>
          </p:nvPr>
        </p:nvSpPr>
        <p:spPr>
          <a:xfrm>
            <a:off x="2700671" y="2402958"/>
            <a:ext cx="8856330" cy="2126512"/>
          </a:xfrm>
          <a:prstGeom prst="rect">
            <a:avLst/>
          </a:prstGeom>
        </p:spPr>
        <p:txBody>
          <a:bodyPr/>
          <a:lstStyle/>
          <a:p>
            <a:r>
              <a:rPr lang="en-US" dirty="0"/>
              <a:t>AIMS could get parents out to board meeting demanding to stay. If this is done we will need to meet as a board and leadership with OUSD’s board and leadership to try and broker a deal.</a:t>
            </a:r>
          </a:p>
          <a:p>
            <a:r>
              <a:rPr lang="en-US" dirty="0"/>
              <a:t>Our revenue will need to be reduced however because of space issues.</a:t>
            </a:r>
            <a:endParaRPr dirty="0"/>
          </a:p>
        </p:txBody>
      </p:sp>
      <p:sp>
        <p:nvSpPr>
          <p:cNvPr id="353" name="3"/>
          <p:cNvSpPr>
            <a:spLocks noGrp="1"/>
          </p:cNvSpPr>
          <p:nvPr>
            <p:ph type="body" idx="19"/>
          </p:nvPr>
        </p:nvSpPr>
        <p:spPr>
          <a:prstGeom prst="ellipse">
            <a:avLst/>
          </a:prstGeom>
        </p:spPr>
        <p:txBody>
          <a:bodyPr/>
          <a:lstStyle/>
          <a:p>
            <a:r>
              <a:t>3</a:t>
            </a:r>
          </a:p>
        </p:txBody>
      </p:sp>
      <p:sp>
        <p:nvSpPr>
          <p:cNvPr id="354" name="2024 option"/>
          <p:cNvSpPr>
            <a:spLocks noGrp="1"/>
          </p:cNvSpPr>
          <p:nvPr>
            <p:ph type="body" idx="20"/>
          </p:nvPr>
        </p:nvSpPr>
        <p:spPr>
          <a:xfrm>
            <a:off x="2041451" y="5346700"/>
            <a:ext cx="9529614" cy="635001"/>
          </a:xfrm>
          <a:prstGeom prst="rect">
            <a:avLst/>
          </a:prstGeom>
        </p:spPr>
        <p:txBody>
          <a:bodyPr/>
          <a:lstStyle/>
          <a:p>
            <a:pPr>
              <a:lnSpc>
                <a:spcPct val="100000"/>
              </a:lnSpc>
              <a:defRPr sz="4000" b="1" cap="all">
                <a:latin typeface="+mn-lt"/>
                <a:ea typeface="+mn-ea"/>
                <a:cs typeface="+mn-cs"/>
                <a:sym typeface="Didot"/>
              </a:defRPr>
            </a:pPr>
            <a:r>
              <a:rPr lang="en-US" dirty="0">
                <a:solidFill>
                  <a:srgbClr val="5D94FF"/>
                </a:solidFill>
              </a:rPr>
              <a:t>Continue to look for a site</a:t>
            </a:r>
            <a:endParaRPr dirty="0"/>
          </a:p>
        </p:txBody>
      </p:sp>
      <p:sp>
        <p:nvSpPr>
          <p:cNvPr id="355" name="Fusce dapibus, condimentum, ut massa justo sit amet risus. Fusce dapibus, condimentum nibh, ut fermentum massa justo sit amet risus commodo."/>
          <p:cNvSpPr txBox="1">
            <a:spLocks noGrp="1"/>
          </p:cNvSpPr>
          <p:nvPr>
            <p:ph type="body" idx="21"/>
          </p:nvPr>
        </p:nvSpPr>
        <p:spPr>
          <a:xfrm>
            <a:off x="2310037" y="6172200"/>
            <a:ext cx="9258300" cy="2286000"/>
          </a:xfrm>
          <a:prstGeom prst="rect">
            <a:avLst/>
          </a:prstGeom>
        </p:spPr>
        <p:txBody>
          <a:bodyPr/>
          <a:lstStyle/>
          <a:p>
            <a:r>
              <a:rPr lang="en-US" dirty="0"/>
              <a:t>It is January of 2018, and we will need to occupy a site by August of 2018. We have actively been engaged in a search for several years. Property is at a premium in Oakland and there is a limited supply of properties that are suitable for schools.</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Line"/>
          <p:cNvSpPr>
            <a:spLocks noGrp="1"/>
          </p:cNvSpPr>
          <p:nvPr>
            <p:ph type="body" idx="13"/>
          </p:nvPr>
        </p:nvSpPr>
        <p:spPr>
          <a:prstGeom prst="line">
            <a:avLst/>
          </a:prstGeom>
        </p:spPr>
        <p:txBody>
          <a:bodyPr/>
          <a:lstStyle/>
          <a:p>
            <a:pPr algn="ctr">
              <a:lnSpc>
                <a:spcPct val="100000"/>
              </a:lnSpc>
              <a:defRPr sz="2200">
                <a:solidFill>
                  <a:srgbClr val="FFFFFF"/>
                </a:solidFill>
                <a:latin typeface="Helvetica Neue Medium"/>
                <a:ea typeface="Helvetica Neue Medium"/>
                <a:cs typeface="Helvetica Neue Medium"/>
                <a:sym typeface="Helvetica Neue Medium"/>
              </a:defRPr>
            </a:pPr>
            <a:endParaRPr/>
          </a:p>
        </p:txBody>
      </p:sp>
      <p:sp>
        <p:nvSpPr>
          <p:cNvPr id="358" name="4"/>
          <p:cNvSpPr>
            <a:spLocks noGrp="1"/>
          </p:cNvSpPr>
          <p:nvPr>
            <p:ph type="body" idx="14"/>
          </p:nvPr>
        </p:nvSpPr>
        <p:spPr>
          <a:prstGeom prst="ellipse">
            <a:avLst/>
          </a:prstGeom>
        </p:spPr>
        <p:txBody>
          <a:bodyPr/>
          <a:lstStyle/>
          <a:p>
            <a:r>
              <a:t>4</a:t>
            </a:r>
          </a:p>
        </p:txBody>
      </p:sp>
      <p:sp>
        <p:nvSpPr>
          <p:cNvPr id="359" name="2026 option"/>
          <p:cNvSpPr>
            <a:spLocks noGrp="1"/>
          </p:cNvSpPr>
          <p:nvPr>
            <p:ph type="body" idx="15"/>
          </p:nvPr>
        </p:nvSpPr>
        <p:spPr>
          <a:xfrm>
            <a:off x="2594344" y="1573619"/>
            <a:ext cx="8965385" cy="2403697"/>
          </a:xfrm>
          <a:prstGeom prst="rect">
            <a:avLst/>
          </a:prstGeom>
        </p:spPr>
        <p:txBody>
          <a:bodyPr/>
          <a:lstStyle/>
          <a:p>
            <a:pPr>
              <a:lnSpc>
                <a:spcPct val="100000"/>
              </a:lnSpc>
              <a:defRPr sz="4000" b="1" cap="all">
                <a:latin typeface="+mn-lt"/>
                <a:ea typeface="+mn-ea"/>
                <a:cs typeface="+mn-cs"/>
                <a:sym typeface="Didot"/>
              </a:defRPr>
            </a:pPr>
            <a:r>
              <a:rPr lang="en-US" dirty="0">
                <a:solidFill>
                  <a:srgbClr val="5D94FF"/>
                </a:solidFill>
              </a:rPr>
              <a:t>Negotiate a long term lease at </a:t>
            </a:r>
          </a:p>
          <a:p>
            <a:pPr>
              <a:lnSpc>
                <a:spcPct val="100000"/>
              </a:lnSpc>
              <a:defRPr sz="4000" b="1" cap="all">
                <a:latin typeface="+mn-lt"/>
                <a:ea typeface="+mn-ea"/>
                <a:cs typeface="+mn-cs"/>
                <a:sym typeface="Didot"/>
              </a:defRPr>
            </a:pPr>
            <a:r>
              <a:rPr lang="en-US" dirty="0">
                <a:solidFill>
                  <a:srgbClr val="5D94FF"/>
                </a:solidFill>
              </a:rPr>
              <a:t>519 17</a:t>
            </a:r>
            <a:r>
              <a:rPr lang="en-US" baseline="30000" dirty="0">
                <a:solidFill>
                  <a:srgbClr val="5D94FF"/>
                </a:solidFill>
              </a:rPr>
              <a:t>th</a:t>
            </a:r>
            <a:r>
              <a:rPr lang="en-US" dirty="0">
                <a:solidFill>
                  <a:srgbClr val="5D94FF"/>
                </a:solidFill>
              </a:rPr>
              <a:t> Street</a:t>
            </a:r>
            <a:endParaRPr dirty="0"/>
          </a:p>
        </p:txBody>
      </p:sp>
      <p:sp>
        <p:nvSpPr>
          <p:cNvPr id="360" name="Cum sociis natoque penatibus et magnis dis. Etiam magna mollis euismod. Vivamus sagittis lacus vel augue laoreet malesuada faucibus dolor auctor."/>
          <p:cNvSpPr txBox="1">
            <a:spLocks noGrp="1"/>
          </p:cNvSpPr>
          <p:nvPr>
            <p:ph type="body" sz="quarter" idx="1"/>
          </p:nvPr>
        </p:nvSpPr>
        <p:spPr>
          <a:xfrm>
            <a:off x="2594345" y="4146550"/>
            <a:ext cx="8962656" cy="2286000"/>
          </a:xfrm>
          <a:prstGeom prst="rect">
            <a:avLst/>
          </a:prstGeom>
        </p:spPr>
        <p:txBody>
          <a:bodyPr/>
          <a:lstStyle/>
          <a:p>
            <a:pPr marL="342900" indent="-342900">
              <a:buFont typeface="Arial" charset="0"/>
              <a:buChar char="•"/>
            </a:pPr>
            <a:r>
              <a:rPr lang="en-US" dirty="0"/>
              <a:t>Site is close to current location</a:t>
            </a:r>
          </a:p>
          <a:p>
            <a:pPr marL="342900" indent="-342900">
              <a:buFont typeface="Arial" charset="0"/>
              <a:buChar char="•"/>
            </a:pPr>
            <a:r>
              <a:rPr lang="en-US" dirty="0"/>
              <a:t>We can customize the site to meet our needs and can accommodate K-8 playground area.</a:t>
            </a:r>
          </a:p>
          <a:p>
            <a:pPr marL="342900" indent="-342900">
              <a:buFont typeface="Arial" charset="0"/>
              <a:buChar char="•"/>
            </a:pPr>
            <a:r>
              <a:rPr lang="en-US" dirty="0"/>
              <a:t>Location is zoned for a school and on a one way street</a:t>
            </a:r>
          </a:p>
          <a:p>
            <a:pPr marL="342900" indent="-342900">
              <a:buFont typeface="Arial" charset="0"/>
              <a:buChar char="•"/>
            </a:pPr>
            <a:r>
              <a:rPr lang="en-US" dirty="0"/>
              <a:t>We can start occupying building in August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Nullam quis risus eget urna mollis ornare vel eu leo. Maecenas sed diam eget risus varius blandit sit amet non magna. Etiam porta sem malesuada magna mollis euismod. Duis mollis, est non commodo luctus, nisi erat porttitor ligula, eget lacinia odio sem nec elit. Maecenas sed diam eget risus varius blandit sit amet non magna."/>
          <p:cNvSpPr txBox="1">
            <a:spLocks noGrp="1"/>
          </p:cNvSpPr>
          <p:nvPr>
            <p:ph type="body" sz="quarter" idx="1"/>
          </p:nvPr>
        </p:nvSpPr>
        <p:spPr>
          <a:xfrm>
            <a:off x="1084521" y="2360428"/>
            <a:ext cx="10472479" cy="5767572"/>
          </a:xfrm>
          <a:prstGeom prst="rect">
            <a:avLst/>
          </a:prstGeom>
        </p:spPr>
        <p:txBody>
          <a:bodyPr/>
          <a:lstStyle/>
          <a:p>
            <a:endParaRPr lang="en-US" dirty="0"/>
          </a:p>
          <a:p>
            <a:endParaRPr lang="en-US" dirty="0"/>
          </a:p>
          <a:p>
            <a:endParaRPr dirty="0"/>
          </a:p>
        </p:txBody>
      </p:sp>
      <p:sp>
        <p:nvSpPr>
          <p:cNvPr id="364" name="photo placeholder"/>
          <p:cNvSpPr>
            <a:spLocks noGrp="1"/>
          </p:cNvSpPr>
          <p:nvPr>
            <p:ph type="title"/>
          </p:nvPr>
        </p:nvSpPr>
        <p:spPr>
          <a:xfrm>
            <a:off x="744279" y="762248"/>
            <a:ext cx="11376837" cy="1895892"/>
          </a:xfrm>
          <a:prstGeom prst="rect">
            <a:avLst/>
          </a:prstGeom>
        </p:spPr>
        <p:txBody>
          <a:bodyPr/>
          <a:lstStyle/>
          <a:p>
            <a:r>
              <a:rPr lang="en-US" dirty="0">
                <a:solidFill>
                  <a:srgbClr val="5D94FF"/>
                </a:solidFill>
              </a:rPr>
              <a:t>Potential revenue Increase </a:t>
            </a:r>
            <a:br>
              <a:rPr lang="en-US" dirty="0">
                <a:solidFill>
                  <a:srgbClr val="5D94FF"/>
                </a:solidFill>
              </a:rPr>
            </a:br>
            <a:r>
              <a:rPr lang="en-US" dirty="0">
                <a:solidFill>
                  <a:srgbClr val="5D94FF"/>
                </a:solidFill>
              </a:rPr>
              <a:t> 2018-2019</a:t>
            </a:r>
            <a:endParaRPr dirty="0">
              <a:solidFill>
                <a:srgbClr val="5D94FF"/>
              </a:solidFill>
            </a:endParaRPr>
          </a:p>
        </p:txBody>
      </p:sp>
      <p:pic>
        <p:nvPicPr>
          <p:cNvPr id="2" name="Picture 1"/>
          <p:cNvPicPr>
            <a:picLocks noChangeAspect="1"/>
          </p:cNvPicPr>
          <p:nvPr/>
        </p:nvPicPr>
        <p:blipFill>
          <a:blip r:embed="rId2"/>
          <a:stretch>
            <a:fillRect/>
          </a:stretch>
        </p:blipFill>
        <p:spPr>
          <a:xfrm>
            <a:off x="744279" y="2111992"/>
            <a:ext cx="11516242" cy="3034769"/>
          </a:xfrm>
          <a:prstGeom prst="rect">
            <a:avLst/>
          </a:prstGeom>
        </p:spPr>
      </p:pic>
      <p:sp>
        <p:nvSpPr>
          <p:cNvPr id="3" name="TextBox 2"/>
          <p:cNvSpPr txBox="1"/>
          <p:nvPr/>
        </p:nvSpPr>
        <p:spPr>
          <a:xfrm>
            <a:off x="1084521" y="5414211"/>
            <a:ext cx="5978016" cy="20313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584200" rtl="0" fontAlgn="auto" latinLnBrk="0" hangingPunct="0">
              <a:lnSpc>
                <a:spcPct val="110000"/>
              </a:lnSpc>
              <a:spcBef>
                <a:spcPts val="0"/>
              </a:spcBef>
              <a:spcAft>
                <a:spcPts val="0"/>
              </a:spcAft>
              <a:buClrTx/>
              <a:buSzTx/>
              <a:buFontTx/>
              <a:buNone/>
              <a:tabLst/>
            </a:pPr>
            <a:r>
              <a:rPr kumimoji="0" lang="en-US" sz="2400" b="0" i="0" u="none" strike="noStrike" cap="none" spc="0" normalizeH="0" baseline="0" dirty="0">
                <a:ln>
                  <a:noFill/>
                </a:ln>
                <a:solidFill>
                  <a:srgbClr val="4D4E64"/>
                </a:solidFill>
                <a:effectLst/>
                <a:uFillTx/>
                <a:latin typeface="Avenir Next"/>
                <a:ea typeface="Avenir Next"/>
                <a:cs typeface="Avenir Next"/>
                <a:sym typeface="Avenir Next"/>
              </a:rPr>
              <a:t>K-1:</a:t>
            </a:r>
            <a:r>
              <a:rPr kumimoji="0" lang="en-US" sz="2400" b="0" i="0" u="none" strike="noStrike" cap="none" spc="0" normalizeH="0" dirty="0">
                <a:ln>
                  <a:noFill/>
                </a:ln>
                <a:solidFill>
                  <a:srgbClr val="4D4E64"/>
                </a:solidFill>
                <a:effectLst/>
                <a:uFillTx/>
                <a:latin typeface="Avenir Next"/>
                <a:ea typeface="Avenir Next"/>
                <a:cs typeface="Avenir Next"/>
                <a:sym typeface="Avenir Next"/>
              </a:rPr>
              <a:t> An increase of 5 classes ( 150 students)</a:t>
            </a:r>
          </a:p>
          <a:p>
            <a:pPr marL="0" marR="0" indent="0" algn="l" defTabSz="584200" rtl="0" fontAlgn="auto" latinLnBrk="0" hangingPunct="0">
              <a:lnSpc>
                <a:spcPct val="110000"/>
              </a:lnSpc>
              <a:spcBef>
                <a:spcPts val="0"/>
              </a:spcBef>
              <a:spcAft>
                <a:spcPts val="0"/>
              </a:spcAft>
              <a:buClrTx/>
              <a:buSzTx/>
              <a:buFontTx/>
              <a:buNone/>
              <a:tabLst/>
            </a:pPr>
            <a:r>
              <a:rPr lang="en-US" dirty="0"/>
              <a:t>6</a:t>
            </a:r>
            <a:r>
              <a:rPr lang="en-US" baseline="30000" dirty="0"/>
              <a:t>th</a:t>
            </a:r>
            <a:r>
              <a:rPr lang="en-US" dirty="0"/>
              <a:t>: An increase of 2 classes (60 students)</a:t>
            </a:r>
          </a:p>
          <a:p>
            <a:pPr marL="0" marR="0" indent="0" algn="l" defTabSz="584200" rtl="0" fontAlgn="auto" latinLnBrk="0" hangingPunct="0">
              <a:lnSpc>
                <a:spcPct val="110000"/>
              </a:lnSpc>
              <a:spcBef>
                <a:spcPts val="0"/>
              </a:spcBef>
              <a:spcAft>
                <a:spcPts val="0"/>
              </a:spcAft>
              <a:buClrTx/>
              <a:buSzTx/>
              <a:buFontTx/>
              <a:buNone/>
              <a:tabLst/>
            </a:pPr>
            <a:r>
              <a:rPr lang="en-US" dirty="0"/>
              <a:t>Total increase: 210</a:t>
            </a:r>
          </a:p>
          <a:p>
            <a:pPr marL="0" marR="0" indent="0" algn="l" defTabSz="584200" rtl="0" fontAlgn="auto" latinLnBrk="0" hangingPunct="0">
              <a:lnSpc>
                <a:spcPct val="110000"/>
              </a:lnSpc>
              <a:spcBef>
                <a:spcPts val="0"/>
              </a:spcBef>
              <a:spcAft>
                <a:spcPts val="0"/>
              </a:spcAft>
              <a:buClrTx/>
              <a:buSzTx/>
              <a:buFontTx/>
              <a:buNone/>
              <a:tabLst/>
            </a:pPr>
            <a:r>
              <a:rPr lang="en-US" baseline="0" dirty="0"/>
              <a:t>Revenue</a:t>
            </a:r>
            <a:r>
              <a:rPr lang="en-US" dirty="0"/>
              <a:t> increase: 2,100,000</a:t>
            </a:r>
            <a:endParaRPr lang="en-US" baseline="0" dirty="0"/>
          </a:p>
        </p:txBody>
      </p:sp>
    </p:spTree>
    <p:extLst>
      <p:ext uri="{BB962C8B-B14F-4D97-AF65-F5344CB8AC3E}">
        <p14:creationId xmlns:p14="http://schemas.microsoft.com/office/powerpoint/2010/main" val="28715818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Nullam quis risus eget urna mollis ornare vel eu leo. Maecenas sed diam eget risus varius blandit sit amet non magna. Etiam porta sem malesuada magna mollis euismod. Duis mollis, est non commodo luctus, nisi erat porttitor ligula, eget lacinia odio sem nec elit. Maecenas sed diam eget risus varius blandit sit amet non magna."/>
          <p:cNvSpPr txBox="1">
            <a:spLocks noGrp="1"/>
          </p:cNvSpPr>
          <p:nvPr>
            <p:ph type="body" sz="quarter" idx="1"/>
          </p:nvPr>
        </p:nvSpPr>
        <p:spPr>
          <a:xfrm>
            <a:off x="1084521" y="2360428"/>
            <a:ext cx="10472479" cy="5767572"/>
          </a:xfrm>
          <a:prstGeom prst="rect">
            <a:avLst/>
          </a:prstGeom>
        </p:spPr>
        <p:txBody>
          <a:bodyPr/>
          <a:lstStyle/>
          <a:p>
            <a:endParaRPr lang="en-US" dirty="0"/>
          </a:p>
          <a:p>
            <a:endParaRPr lang="en-US" dirty="0"/>
          </a:p>
          <a:p>
            <a:endParaRPr dirty="0"/>
          </a:p>
        </p:txBody>
      </p:sp>
      <p:sp>
        <p:nvSpPr>
          <p:cNvPr id="364" name="photo placeholder"/>
          <p:cNvSpPr>
            <a:spLocks noGrp="1"/>
          </p:cNvSpPr>
          <p:nvPr>
            <p:ph type="title"/>
          </p:nvPr>
        </p:nvSpPr>
        <p:spPr>
          <a:xfrm>
            <a:off x="744279" y="762248"/>
            <a:ext cx="11376837" cy="1895892"/>
          </a:xfrm>
          <a:prstGeom prst="rect">
            <a:avLst/>
          </a:prstGeom>
        </p:spPr>
        <p:txBody>
          <a:bodyPr/>
          <a:lstStyle/>
          <a:p>
            <a:r>
              <a:rPr lang="en-US" dirty="0">
                <a:solidFill>
                  <a:srgbClr val="5D94FF"/>
                </a:solidFill>
              </a:rPr>
              <a:t>Potential total Enrollment 2018-2019 </a:t>
            </a:r>
            <a:br>
              <a:rPr lang="en-US" dirty="0">
                <a:solidFill>
                  <a:srgbClr val="5D94FF"/>
                </a:solidFill>
              </a:rPr>
            </a:br>
            <a:r>
              <a:rPr lang="en-US" dirty="0">
                <a:solidFill>
                  <a:srgbClr val="5D94FF"/>
                </a:solidFill>
              </a:rPr>
              <a:t>for Key entry Grades</a:t>
            </a:r>
            <a:endParaRPr dirty="0">
              <a:solidFill>
                <a:srgbClr val="5D94FF"/>
              </a:solidFill>
            </a:endParaRPr>
          </a:p>
        </p:txBody>
      </p:sp>
      <p:pic>
        <p:nvPicPr>
          <p:cNvPr id="2" name="Picture 1"/>
          <p:cNvPicPr>
            <a:picLocks noChangeAspect="1"/>
          </p:cNvPicPr>
          <p:nvPr/>
        </p:nvPicPr>
        <p:blipFill>
          <a:blip r:embed="rId2"/>
          <a:stretch>
            <a:fillRect/>
          </a:stretch>
        </p:blipFill>
        <p:spPr>
          <a:xfrm>
            <a:off x="744279" y="2111992"/>
            <a:ext cx="11264899" cy="2968535"/>
          </a:xfrm>
          <a:prstGeom prst="rect">
            <a:avLst/>
          </a:prstGeom>
        </p:spPr>
      </p:pic>
      <p:sp>
        <p:nvSpPr>
          <p:cNvPr id="3" name="TextBox 2"/>
          <p:cNvSpPr txBox="1"/>
          <p:nvPr/>
        </p:nvSpPr>
        <p:spPr>
          <a:xfrm>
            <a:off x="1084521" y="5414211"/>
            <a:ext cx="5978016" cy="16250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584200" rtl="0" fontAlgn="auto" latinLnBrk="0" hangingPunct="0">
              <a:lnSpc>
                <a:spcPct val="110000"/>
              </a:lnSpc>
              <a:spcBef>
                <a:spcPts val="0"/>
              </a:spcBef>
              <a:spcAft>
                <a:spcPts val="0"/>
              </a:spcAft>
              <a:buClrTx/>
              <a:buSzTx/>
              <a:buFontTx/>
              <a:buNone/>
              <a:tabLst/>
            </a:pPr>
            <a:r>
              <a:rPr kumimoji="0" lang="en-US" sz="2400" b="0" i="0" u="none" strike="noStrike" cap="none" spc="0" normalizeH="0" baseline="0" dirty="0">
                <a:ln>
                  <a:noFill/>
                </a:ln>
                <a:solidFill>
                  <a:srgbClr val="4D4E64"/>
                </a:solidFill>
                <a:effectLst/>
                <a:uFillTx/>
                <a:latin typeface="Avenir Next"/>
                <a:ea typeface="Avenir Next"/>
                <a:cs typeface="Avenir Next"/>
                <a:sym typeface="Avenir Next"/>
              </a:rPr>
              <a:t>K-1: 5 classes ( 150 students)</a:t>
            </a:r>
          </a:p>
          <a:p>
            <a:pPr marL="0" marR="0" indent="0" algn="l" defTabSz="584200" rtl="0" fontAlgn="auto" latinLnBrk="0" hangingPunct="0">
              <a:lnSpc>
                <a:spcPct val="110000"/>
              </a:lnSpc>
              <a:spcBef>
                <a:spcPts val="0"/>
              </a:spcBef>
              <a:spcAft>
                <a:spcPts val="0"/>
              </a:spcAft>
              <a:buClrTx/>
              <a:buSzTx/>
              <a:buFontTx/>
              <a:buNone/>
              <a:tabLst/>
            </a:pPr>
            <a:r>
              <a:rPr lang="en-US" dirty="0"/>
              <a:t>1</a:t>
            </a:r>
            <a:r>
              <a:rPr lang="en-US" baseline="30000" dirty="0"/>
              <a:t>st</a:t>
            </a:r>
            <a:r>
              <a:rPr lang="en-US" dirty="0"/>
              <a:t> : 4 classes ( 120 students)</a:t>
            </a:r>
            <a:endParaRPr kumimoji="0" lang="en-US" sz="2400" b="0" i="0" u="none" strike="noStrike" cap="none" spc="0" normalizeH="0" baseline="0" dirty="0">
              <a:ln>
                <a:noFill/>
              </a:ln>
              <a:solidFill>
                <a:srgbClr val="4D4E64"/>
              </a:solidFill>
              <a:effectLst/>
              <a:uFillTx/>
              <a:latin typeface="Avenir Next"/>
              <a:ea typeface="Avenir Next"/>
              <a:cs typeface="Avenir Next"/>
              <a:sym typeface="Avenir Next"/>
            </a:endParaRPr>
          </a:p>
          <a:p>
            <a:pPr marL="0" marR="0" indent="0" algn="l" defTabSz="584200" rtl="0" fontAlgn="auto" latinLnBrk="0" hangingPunct="0">
              <a:lnSpc>
                <a:spcPct val="110000"/>
              </a:lnSpc>
              <a:spcBef>
                <a:spcPts val="0"/>
              </a:spcBef>
              <a:spcAft>
                <a:spcPts val="0"/>
              </a:spcAft>
              <a:buClrTx/>
              <a:buSzTx/>
              <a:buFontTx/>
              <a:buNone/>
              <a:tabLst/>
            </a:pPr>
            <a:r>
              <a:rPr lang="en-US" dirty="0"/>
              <a:t>6</a:t>
            </a:r>
            <a:r>
              <a:rPr lang="en-US" baseline="30000" dirty="0"/>
              <a:t>th</a:t>
            </a:r>
            <a:r>
              <a:rPr lang="en-US" dirty="0"/>
              <a:t>: 8 classes (240 students)</a:t>
            </a:r>
          </a:p>
          <a:p>
            <a:pPr marL="0" marR="0" indent="0" algn="l" defTabSz="584200" rtl="0" fontAlgn="auto" latinLnBrk="0" hangingPunct="0">
              <a:lnSpc>
                <a:spcPct val="110000"/>
              </a:lnSpc>
              <a:spcBef>
                <a:spcPts val="0"/>
              </a:spcBef>
              <a:spcAft>
                <a:spcPts val="0"/>
              </a:spcAft>
              <a:buClrTx/>
              <a:buSzTx/>
              <a:buFontTx/>
              <a:buNone/>
              <a:tabLst/>
            </a:pPr>
            <a:endParaRPr lang="en-US" dirty="0"/>
          </a:p>
        </p:txBody>
      </p:sp>
    </p:spTree>
    <p:extLst>
      <p:ext uri="{BB962C8B-B14F-4D97-AF65-F5344CB8AC3E}">
        <p14:creationId xmlns:p14="http://schemas.microsoft.com/office/powerpoint/2010/main" val="204081609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the main services WE OFFER"/>
          <p:cNvSpPr>
            <a:spLocks noGrp="1"/>
          </p:cNvSpPr>
          <p:nvPr>
            <p:ph type="title"/>
          </p:nvPr>
        </p:nvSpPr>
        <p:spPr>
          <a:xfrm>
            <a:off x="1422400" y="1560095"/>
            <a:ext cx="10160000" cy="2159000"/>
          </a:xfrm>
          <a:prstGeom prst="rect">
            <a:avLst/>
          </a:prstGeom>
        </p:spPr>
        <p:txBody>
          <a:bodyPr/>
          <a:lstStyle/>
          <a:p>
            <a:r>
              <a:rPr lang="en-US" dirty="0"/>
              <a:t>Plan for 12th Street and 17</a:t>
            </a:r>
            <a:r>
              <a:rPr lang="en-US" baseline="30000" dirty="0"/>
              <a:t>th</a:t>
            </a:r>
            <a:r>
              <a:rPr lang="en-US" dirty="0"/>
              <a:t> Street</a:t>
            </a:r>
            <a:endParaRPr dirty="0"/>
          </a:p>
        </p:txBody>
      </p:sp>
      <p:sp>
        <p:nvSpPr>
          <p:cNvPr id="474" name="Rectangle"/>
          <p:cNvSpPr>
            <a:spLocks noGrp="1"/>
          </p:cNvSpPr>
          <p:nvPr>
            <p:ph type="body" idx="13"/>
          </p:nvPr>
        </p:nvSpPr>
        <p:spPr>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dirty="0"/>
          </a:p>
        </p:txBody>
      </p:sp>
      <p:sp>
        <p:nvSpPr>
          <p:cNvPr id="475" name="Rectangle"/>
          <p:cNvSpPr>
            <a:spLocks noGrp="1"/>
          </p:cNvSpPr>
          <p:nvPr>
            <p:ph type="body" idx="14"/>
          </p:nvPr>
        </p:nvSpPr>
        <p:spPr>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a:p>
        </p:txBody>
      </p:sp>
      <p:sp>
        <p:nvSpPr>
          <p:cNvPr id="476" name="Rectangle"/>
          <p:cNvSpPr>
            <a:spLocks noGrp="1"/>
          </p:cNvSpPr>
          <p:nvPr>
            <p:ph type="body" idx="15"/>
          </p:nvPr>
        </p:nvSpPr>
        <p:spPr>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a:p>
        </p:txBody>
      </p:sp>
      <p:sp>
        <p:nvSpPr>
          <p:cNvPr id="477" name="Rectangle"/>
          <p:cNvSpPr>
            <a:spLocks noGrp="1"/>
          </p:cNvSpPr>
          <p:nvPr>
            <p:ph type="body" idx="16"/>
          </p:nvPr>
        </p:nvSpPr>
        <p:spPr>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a:p>
        </p:txBody>
      </p:sp>
      <p:sp>
        <p:nvSpPr>
          <p:cNvPr id="478" name="Rectangle"/>
          <p:cNvSpPr>
            <a:spLocks noGrp="1"/>
          </p:cNvSpPr>
          <p:nvPr>
            <p:ph type="body" idx="17"/>
          </p:nvPr>
        </p:nvSpPr>
        <p:spPr>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dirty="0"/>
          </a:p>
        </p:txBody>
      </p:sp>
      <p:sp>
        <p:nvSpPr>
          <p:cNvPr id="479" name="Rectangle"/>
          <p:cNvSpPr>
            <a:spLocks noGrp="1"/>
          </p:cNvSpPr>
          <p:nvPr>
            <p:ph type="body" idx="18"/>
          </p:nvPr>
        </p:nvSpPr>
        <p:spPr>
          <a:prstGeom prst="rect">
            <a:avLst/>
          </a:prstGeom>
        </p:spPr>
        <p:txBody>
          <a:bodyPr/>
          <a:lstStyle/>
          <a:p>
            <a:pPr algn="ctr">
              <a:lnSpc>
                <a:spcPct val="100000"/>
              </a:lnSpc>
              <a:defRPr sz="3000" b="1" cap="all">
                <a:solidFill>
                  <a:srgbClr val="FFFFFF"/>
                </a:solidFill>
                <a:latin typeface="+mn-lt"/>
                <a:ea typeface="+mn-ea"/>
                <a:cs typeface="+mn-cs"/>
                <a:sym typeface="Didot"/>
              </a:defRPr>
            </a:pPr>
            <a:endParaRPr dirty="0"/>
          </a:p>
        </p:txBody>
      </p:sp>
      <p:sp>
        <p:nvSpPr>
          <p:cNvPr id="486" name="Maecenas sed diam eget risus varius blandit sit amet non magna."/>
          <p:cNvSpPr>
            <a:spLocks noGrp="1"/>
          </p:cNvSpPr>
          <p:nvPr>
            <p:ph type="body" idx="25"/>
          </p:nvPr>
        </p:nvSpPr>
        <p:spPr>
          <a:xfrm>
            <a:off x="5229572" y="4274597"/>
            <a:ext cx="2540001" cy="1710817"/>
          </a:xfrm>
          <a:prstGeom prst="rect">
            <a:avLst/>
          </a:prstGeom>
        </p:spPr>
        <p:txBody>
          <a:bodyPr/>
          <a:lstStyle/>
          <a:p>
            <a:r>
              <a:rPr lang="en-US" dirty="0"/>
              <a:t>Build Lab and Library on 7</a:t>
            </a:r>
            <a:r>
              <a:rPr lang="en-US" baseline="30000" dirty="0"/>
              <a:t>th</a:t>
            </a:r>
            <a:r>
              <a:rPr lang="en-US" dirty="0"/>
              <a:t> floor for older students plus two classrooms</a:t>
            </a:r>
            <a:endParaRPr dirty="0"/>
          </a:p>
        </p:txBody>
      </p:sp>
      <p:sp>
        <p:nvSpPr>
          <p:cNvPr id="487" name="Praesent commodo cursus, vel scelerisque nisl consectetur et."/>
          <p:cNvSpPr>
            <a:spLocks noGrp="1"/>
          </p:cNvSpPr>
          <p:nvPr>
            <p:ph type="body" idx="26"/>
          </p:nvPr>
        </p:nvSpPr>
        <p:spPr>
          <a:xfrm>
            <a:off x="8699524" y="6433597"/>
            <a:ext cx="2540001" cy="1744183"/>
          </a:xfrm>
          <a:prstGeom prst="rect">
            <a:avLst/>
          </a:prstGeom>
        </p:spPr>
        <p:txBody>
          <a:bodyPr/>
          <a:lstStyle/>
          <a:p>
            <a:r>
              <a:rPr lang="en-US" dirty="0"/>
              <a:t>Move 9-12 to 12</a:t>
            </a:r>
            <a:r>
              <a:rPr lang="en-US" baseline="30000" dirty="0"/>
              <a:t>th</a:t>
            </a:r>
            <a:r>
              <a:rPr lang="en-US" dirty="0"/>
              <a:t> street</a:t>
            </a:r>
            <a:endParaRPr dirty="0"/>
          </a:p>
        </p:txBody>
      </p:sp>
      <p:sp>
        <p:nvSpPr>
          <p:cNvPr id="488" name="Fusce dapibus, tellus ac, tortor nibh, massa justo sit amet risus."/>
          <p:cNvSpPr>
            <a:spLocks noGrp="1"/>
          </p:cNvSpPr>
          <p:nvPr>
            <p:ph type="body" idx="27"/>
          </p:nvPr>
        </p:nvSpPr>
        <p:spPr>
          <a:xfrm>
            <a:off x="1759619" y="6684521"/>
            <a:ext cx="2540001" cy="1493259"/>
          </a:xfrm>
          <a:prstGeom prst="rect">
            <a:avLst/>
          </a:prstGeom>
        </p:spPr>
        <p:txBody>
          <a:bodyPr/>
          <a:lstStyle/>
          <a:p>
            <a:r>
              <a:rPr lang="en-US" dirty="0"/>
              <a:t>Place lower school library on bottom floor</a:t>
            </a:r>
            <a:endParaRPr dirty="0"/>
          </a:p>
        </p:txBody>
      </p:sp>
      <p:sp>
        <p:nvSpPr>
          <p:cNvPr id="489" name="Maecenas sed diam eget risus varius blandit sit amet non magna."/>
          <p:cNvSpPr>
            <a:spLocks noGrp="1"/>
          </p:cNvSpPr>
          <p:nvPr>
            <p:ph type="body" idx="28"/>
          </p:nvPr>
        </p:nvSpPr>
        <p:spPr>
          <a:xfrm>
            <a:off x="1757877" y="4274597"/>
            <a:ext cx="2540001" cy="1710817"/>
          </a:xfrm>
          <a:prstGeom prst="rect">
            <a:avLst/>
          </a:prstGeom>
        </p:spPr>
        <p:txBody>
          <a:bodyPr/>
          <a:lstStyle/>
          <a:p>
            <a:r>
              <a:rPr lang="en-US" dirty="0"/>
              <a:t>Move K-8 (Approximately 37 classroom) to 17</a:t>
            </a:r>
            <a:r>
              <a:rPr lang="en-US" baseline="30000" dirty="0"/>
              <a:t>th</a:t>
            </a:r>
            <a:r>
              <a:rPr lang="en-US" dirty="0"/>
              <a:t> Street.</a:t>
            </a:r>
            <a:endParaRPr dirty="0"/>
          </a:p>
        </p:txBody>
      </p:sp>
      <p:sp>
        <p:nvSpPr>
          <p:cNvPr id="490" name="Duis mollis, nisi porttitor ligula, eget lacinia odio sem nec elit."/>
          <p:cNvSpPr>
            <a:spLocks noGrp="1"/>
          </p:cNvSpPr>
          <p:nvPr>
            <p:ph type="body" idx="29"/>
          </p:nvPr>
        </p:nvSpPr>
        <p:spPr>
          <a:xfrm>
            <a:off x="8701267" y="4474683"/>
            <a:ext cx="2540001" cy="1510732"/>
          </a:xfrm>
          <a:prstGeom prst="rect">
            <a:avLst/>
          </a:prstGeom>
        </p:spPr>
        <p:txBody>
          <a:bodyPr/>
          <a:lstStyle/>
          <a:p>
            <a:r>
              <a:rPr lang="en-US" dirty="0"/>
              <a:t>Turn a portion of the bottom floor in to playground and cafeteria.</a:t>
            </a:r>
            <a:endParaRPr dirty="0"/>
          </a:p>
        </p:txBody>
      </p:sp>
      <p:sp>
        <p:nvSpPr>
          <p:cNvPr id="491" name="Pellentesque ornare sem lacinia venenatis quam vestibulum."/>
          <p:cNvSpPr>
            <a:spLocks noGrp="1"/>
          </p:cNvSpPr>
          <p:nvPr>
            <p:ph type="body" idx="30"/>
          </p:nvPr>
        </p:nvSpPr>
        <p:spPr>
          <a:xfrm>
            <a:off x="5229572" y="6340643"/>
            <a:ext cx="2540001" cy="1837138"/>
          </a:xfrm>
          <a:prstGeom prst="rect">
            <a:avLst/>
          </a:prstGeom>
        </p:spPr>
        <p:txBody>
          <a:bodyPr/>
          <a:lstStyle/>
          <a:p>
            <a:r>
              <a:rPr lang="en-US" dirty="0"/>
              <a:t>Reserve bottom and first floor for K-2 classrooms</a:t>
            </a:r>
            <a:r>
              <a:rPr dirty="0"/>
              <a:t>.</a:t>
            </a:r>
          </a:p>
        </p:txBody>
      </p:sp>
    </p:spTree>
  </p:cSld>
  <p:clrMapOvr>
    <a:masterClrMapping/>
  </p:clrMapOvr>
  <p:transition spd="med"/>
</p:sld>
</file>

<file path=ppt/theme/theme1.xml><?xml version="1.0" encoding="utf-8"?>
<a:theme xmlns:a="http://schemas.openxmlformats.org/drawingml/2006/main" name="Azure Hyphens">
  <a:themeElements>
    <a:clrScheme name="White">
      <a:dk1>
        <a:srgbClr val="4D4E64"/>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Didot"/>
        <a:ea typeface="Didot"/>
        <a:cs typeface="Didot"/>
      </a:majorFont>
      <a:minorFont>
        <a:latin typeface="Didot"/>
        <a:ea typeface="Didot"/>
        <a:cs typeface="Dido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D94FF"/>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1" i="0" u="none" strike="noStrike" cap="all" spc="0" normalizeH="0" baseline="0">
            <a:ln>
              <a:noFill/>
            </a:ln>
            <a:solidFill>
              <a:srgbClr val="FFFFFF"/>
            </a:solidFill>
            <a:effectLst/>
            <a:uFillTx/>
            <a:latin typeface="+mn-lt"/>
            <a:ea typeface="+mn-ea"/>
            <a:cs typeface="+mn-cs"/>
            <a:sym typeface="Dido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C8D9C"/>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Didot"/>
        <a:ea typeface="Didot"/>
        <a:cs typeface="Didot"/>
      </a:majorFont>
      <a:minorFont>
        <a:latin typeface="Didot"/>
        <a:ea typeface="Didot"/>
        <a:cs typeface="Dido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D94FF"/>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1" i="0" u="none" strike="noStrike" cap="all" spc="0" normalizeH="0" baseline="0">
            <a:ln>
              <a:noFill/>
            </a:ln>
            <a:solidFill>
              <a:srgbClr val="FFFFFF"/>
            </a:solidFill>
            <a:effectLst/>
            <a:uFillTx/>
            <a:latin typeface="+mn-lt"/>
            <a:ea typeface="+mn-ea"/>
            <a:cs typeface="+mn-cs"/>
            <a:sym typeface="Dido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C8D9C"/>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584200" rtl="0" fontAlgn="auto" latinLnBrk="0" hangingPunct="0">
          <a:lnSpc>
            <a:spcPct val="110000"/>
          </a:lnSpc>
          <a:spcBef>
            <a:spcPts val="0"/>
          </a:spcBef>
          <a:spcAft>
            <a:spcPts val="0"/>
          </a:spcAft>
          <a:buClrTx/>
          <a:buSzTx/>
          <a:buFontTx/>
          <a:buNone/>
          <a:tabLst/>
          <a:defRPr kumimoji="0" sz="2400" b="0" i="0" u="none" strike="noStrike" cap="none" spc="0" normalizeH="0" baseline="0">
            <a:ln>
              <a:noFill/>
            </a:ln>
            <a:solidFill>
              <a:srgbClr val="4D4E64"/>
            </a:solidFill>
            <a:effectLst/>
            <a:uFillTx/>
            <a:latin typeface="Avenir Next"/>
            <a:ea typeface="Avenir Next"/>
            <a:cs typeface="Avenir Next"/>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Azure Hyphens</Template>
  <TotalTime>73</TotalTime>
  <Words>604</Words>
  <Application>Microsoft Office PowerPoint</Application>
  <PresentationFormat>Custom</PresentationFormat>
  <Paragraphs>65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Avenir Next</vt:lpstr>
      <vt:lpstr>Avenir Next Medium</vt:lpstr>
      <vt:lpstr>Didot</vt:lpstr>
      <vt:lpstr>Helvetica Neue</vt:lpstr>
      <vt:lpstr>Helvetica Neue Medium</vt:lpstr>
      <vt:lpstr>Helvetica Neue Thin</vt:lpstr>
      <vt:lpstr>Azure Hyphens</vt:lpstr>
      <vt:lpstr>Proposal AIMS Location 2018</vt:lpstr>
      <vt:lpstr>   Factors leading to potential relocation </vt:lpstr>
      <vt:lpstr>What are our options?</vt:lpstr>
      <vt:lpstr>PowerPoint Presentation</vt:lpstr>
      <vt:lpstr>PowerPoint Presentation</vt:lpstr>
      <vt:lpstr>PowerPoint Presentation</vt:lpstr>
      <vt:lpstr>Potential revenue Increase   2018-2019</vt:lpstr>
      <vt:lpstr>Potential total Enrollment 2018-2019  for Key entry Grades</vt:lpstr>
      <vt:lpstr>Plan for 12th Street and 17th Street</vt:lpstr>
      <vt:lpstr>Senior Leadership input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HS Location 2018</dc:title>
  <dc:creator>Maya Woods-Cadiz</dc:creator>
  <cp:lastModifiedBy>AIMS Office</cp:lastModifiedBy>
  <cp:revision>8</cp:revision>
  <cp:lastPrinted>2018-01-16T21:57:45Z</cp:lastPrinted>
  <dcterms:created xsi:type="dcterms:W3CDTF">2018-01-16T20:37:37Z</dcterms:created>
  <dcterms:modified xsi:type="dcterms:W3CDTF">2018-01-16T21:59:21Z</dcterms:modified>
</cp:coreProperties>
</file>