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slide" Target="slides/slide1.xml"/><Relationship Id="rId19" Type="http://schemas.openxmlformats.org/officeDocument/2006/relationships/font" Target="fonts/Lato-bold.fntdata"/><Relationship Id="rId6" Type="http://schemas.openxmlformats.org/officeDocument/2006/relationships/slide" Target="slides/slide2.xml"/><Relationship Id="rId18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6" Type="http://schemas.openxmlformats.org/officeDocument/2006/relationships/image" Target="../media/image7.jpg"/><Relationship Id="rId7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AIMS LUNCH PROGRAM UPDATE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By Ms. Tung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Accountability,Operations Manager/Lunch Program Director</a:t>
            </a:r>
            <a:endParaRPr sz="1400"/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144613" y="3295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January 16, 2018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Success </a:t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69700" y="1123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Daily student participation has been consistently at 450 AIPCS/AIPCS II (</a:t>
            </a:r>
            <a:r>
              <a:rPr lang="en"/>
              <a:t>fluctuates</a:t>
            </a:r>
            <a:r>
              <a:rPr lang="en"/>
              <a:t> depending on day of the week).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Feedback from families and student’s are that they are enjoying the meals however would like to see more lunch options. (Determined by vendor contract).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Lunch menu is posted on school website, parent square, AIMS TV monthly.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Successfully passed our first federal/state audit with zero findings. 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Lunch Service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!!</a:t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688" y="1017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fgf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925" y="1017450"/>
            <a:ext cx="2753975" cy="300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1175" y="1112400"/>
            <a:ext cx="2753975" cy="27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0750" y="1017450"/>
            <a:ext cx="2268650" cy="300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1175" y="1017450"/>
            <a:ext cx="2689576" cy="300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LunchTime Fun</a:t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 title="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425" y="11620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225" y="1162000"/>
            <a:ext cx="2555167" cy="340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6400" y="1157225"/>
            <a:ext cx="2495148" cy="340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71550" y="1161987"/>
            <a:ext cx="2555174" cy="340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8170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Permitting </a:t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 Department completed inspection on November 8, 2017. 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Updated Health Permit through Alameda County Department of Health, valid through January 2019.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Reporting/Policies </a:t>
            </a:r>
            <a:r>
              <a:rPr lang="en"/>
              <a:t>Protocol</a:t>
            </a:r>
            <a:r>
              <a:rPr lang="en"/>
              <a:t> </a:t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CNIPS (California Nutrition Information and Payment System) EOY report completed and submitted for 2017-2018. (See report in binder)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Monthly claims continue to be submitted, five day turn around for finance department to receive  state/fed reimbursements.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Completion of Rights and Complaint policy (will be posted on website).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Completion of updated Unpaid Meal policy.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SB 250, Hertzberg. Pupil meals: Child Hunger Prevention and Fair Treatment Act of 2017.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Update on school Wellness Policy (committee will need to be formed of school staff and parents). Will need to meet at least four times a year.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343025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Staff Training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staff supporting with lunch programming have received Food Handlers certificate and required state mandated training required by CDE.  </a:t>
            </a:r>
            <a:endParaRPr/>
          </a:p>
          <a:p>
            <a:pPr indent="-317500" lvl="0" marL="4572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Civil Rights Training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Food Handlers/Food Safety (ServSafe)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Policy Guidance 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NSLP Vended Meals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USDA Eligibility /Meal Pattern (Offer Vs. Served students select 3 components of the 4 offered)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MealTime (Online payment system, provided reports for month FED/State Reimbursements)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Beginning of year training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Free and Reduced Meal application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Production Record/ periodical webinars </a:t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Quarterly trainings are provided to lunch program staff to discuss expectations, review nutritional guidelines, proper food distribution and upkeep of reports.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Finances 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Estimated Monthly Expenditures Meals AICPS/ AIPCS II- $ 29,000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Estimated Total Federal/State Reimbursement- $25,598.00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Paid Families- estimated $3,000.00  -$5,000 a month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Free-461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Reduced-98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Paid-245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(Depending on student participation totals of reimbursement may change from month to month) 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Collections </a:t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Clerical staff contacts families by phone to inform them of their negative balances.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Current Negative Balances by School: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AIPCS - 35 Families $1608.30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AIPCS II- 121 Families $3570.10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Collection from 2016-2017: $3200.00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